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4"/>
  </p:sldMasterIdLst>
  <p:notesMasterIdLst>
    <p:notesMasterId r:id="rId10"/>
  </p:notesMasterIdLst>
  <p:sldIdLst>
    <p:sldId id="2147377036" r:id="rId5"/>
    <p:sldId id="2147377039" r:id="rId6"/>
    <p:sldId id="2147377038" r:id="rId7"/>
    <p:sldId id="2147377033" r:id="rId8"/>
    <p:sldId id="2147377037" r:id="rId9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2" userDrawn="1">
          <p15:clr>
            <a:srgbClr val="A4A3A4"/>
          </p15:clr>
        </p15:guide>
        <p15:guide id="2" pos="46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B3"/>
    <a:srgbClr val="6990FF"/>
    <a:srgbClr val="003C5E"/>
    <a:srgbClr val="4BDBAE"/>
    <a:srgbClr val="1C4C7A"/>
    <a:srgbClr val="EFA7FB"/>
    <a:srgbClr val="FFFFFD"/>
    <a:srgbClr val="FDFEFE"/>
    <a:srgbClr val="FFFE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F17C7F-FDAB-454A-9913-CF683500580F}" v="55" dt="2026-10-14T13:30:49.752"/>
    <p1510:client id="{E876B529-498D-7454-901A-36B73BC1B6F1}" v="12" dt="2026-10-15T10:13:47.9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412"/>
        <p:guide pos="4656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ich, Vibeke Linn" userId="S::vibekelinn.blich@bergen.kommune.no::7a0a362f-f249-4d9e-98f7-410e2d397fcc" providerId="AD" clId="Web-{E876B529-498D-7454-901A-36B73BC1B6F1}"/>
    <pc:docChg chg="modSld">
      <pc:chgData name="Blich, Vibeke Linn" userId="S::vibekelinn.blich@bergen.kommune.no::7a0a362f-f249-4d9e-98f7-410e2d397fcc" providerId="AD" clId="Web-{E876B529-498D-7454-901A-36B73BC1B6F1}" dt="2026-10-15T10:13:47.951" v="10" actId="14100"/>
      <pc:docMkLst>
        <pc:docMk/>
      </pc:docMkLst>
      <pc:sldChg chg="addSp delSp modSp">
        <pc:chgData name="Blich, Vibeke Linn" userId="S::vibekelinn.blich@bergen.kommune.no::7a0a362f-f249-4d9e-98f7-410e2d397fcc" providerId="AD" clId="Web-{E876B529-498D-7454-901A-36B73BC1B6F1}" dt="2026-10-15T10:13:47.951" v="10" actId="14100"/>
        <pc:sldMkLst>
          <pc:docMk/>
          <pc:sldMk cId="2080457134" sldId="2147377033"/>
        </pc:sldMkLst>
        <pc:picChg chg="mod">
          <ac:chgData name="Blich, Vibeke Linn" userId="S::vibekelinn.blich@bergen.kommune.no::7a0a362f-f249-4d9e-98f7-410e2d397fcc" providerId="AD" clId="Web-{E876B529-498D-7454-901A-36B73BC1B6F1}" dt="2026-10-15T10:13:47.951" v="10" actId="14100"/>
          <ac:picMkLst>
            <pc:docMk/>
            <pc:sldMk cId="2080457134" sldId="2147377033"/>
            <ac:picMk id="2" creationId="{4129E8AA-9A8C-35A1-FA59-1AFD3D17B891}"/>
          </ac:picMkLst>
        </pc:picChg>
        <pc:picChg chg="del mod">
          <ac:chgData name="Blich, Vibeke Linn" userId="S::vibekelinn.blich@bergen.kommune.no::7a0a362f-f249-4d9e-98f7-410e2d397fcc" providerId="AD" clId="Web-{E876B529-498D-7454-901A-36B73BC1B6F1}" dt="2026-10-15T10:11:15.984" v="5"/>
          <ac:picMkLst>
            <pc:docMk/>
            <pc:sldMk cId="2080457134" sldId="2147377033"/>
            <ac:picMk id="3" creationId="{261EAC8C-087B-207B-D07F-90565DB50B85}"/>
          </ac:picMkLst>
        </pc:picChg>
        <pc:picChg chg="mod">
          <ac:chgData name="Blich, Vibeke Linn" userId="S::vibekelinn.blich@bergen.kommune.no::7a0a362f-f249-4d9e-98f7-410e2d397fcc" providerId="AD" clId="Web-{E876B529-498D-7454-901A-36B73BC1B6F1}" dt="2026-10-15T10:13:35.451" v="9" actId="14100"/>
          <ac:picMkLst>
            <pc:docMk/>
            <pc:sldMk cId="2080457134" sldId="2147377033"/>
            <ac:picMk id="4" creationId="{A5CAC657-8460-4A4F-7673-F7C63EEC5269}"/>
          </ac:picMkLst>
        </pc:picChg>
        <pc:picChg chg="add del">
          <ac:chgData name="Blich, Vibeke Linn" userId="S::vibekelinn.blich@bergen.kommune.no::7a0a362f-f249-4d9e-98f7-410e2d397fcc" providerId="AD" clId="Web-{E876B529-498D-7454-901A-36B73BC1B6F1}" dt="2026-10-15T10:07:18.941" v="1"/>
          <ac:picMkLst>
            <pc:docMk/>
            <pc:sldMk cId="2080457134" sldId="2147377033"/>
            <ac:picMk id="5" creationId="{6DE3F27D-D0D7-A06B-AF5A-DBB5AC908526}"/>
          </ac:picMkLst>
        </pc:picChg>
        <pc:picChg chg="add mod">
          <ac:chgData name="Blich, Vibeke Linn" userId="S::vibekelinn.blich@bergen.kommune.no::7a0a362f-f249-4d9e-98f7-410e2d397fcc" providerId="AD" clId="Web-{E876B529-498D-7454-901A-36B73BC1B6F1}" dt="2026-10-15T10:11:58.749" v="8" actId="1076"/>
          <ac:picMkLst>
            <pc:docMk/>
            <pc:sldMk cId="2080457134" sldId="2147377033"/>
            <ac:picMk id="6" creationId="{2BEE1C43-9B28-8587-6C4C-8B638FA8C8C3}"/>
          </ac:picMkLst>
        </pc:picChg>
      </pc:sldChg>
    </pc:docChg>
  </pc:docChgLst>
  <pc:docChgLst>
    <pc:chgData name="Blich, Vibeke Linn" userId="7a0a362f-f249-4d9e-98f7-410e2d397fcc" providerId="ADAL" clId="{F6690321-C81F-4FCD-BAF1-F7C6EF7819C2}"/>
    <pc:docChg chg="undo custSel addSld delSld modSld sldOrd addMainMaster delMainMaster modMainMaster">
      <pc:chgData name="Blich, Vibeke Linn" userId="7a0a362f-f249-4d9e-98f7-410e2d397fcc" providerId="ADAL" clId="{F6690321-C81F-4FCD-BAF1-F7C6EF7819C2}" dt="2026-10-14T13:30:49.752" v="160" actId="478"/>
      <pc:docMkLst>
        <pc:docMk/>
      </pc:docMkLst>
      <pc:sldChg chg="del">
        <pc:chgData name="Blich, Vibeke Linn" userId="7a0a362f-f249-4d9e-98f7-410e2d397fcc" providerId="ADAL" clId="{F6690321-C81F-4FCD-BAF1-F7C6EF7819C2}" dt="2026-10-14T13:15:51.979" v="140" actId="47"/>
        <pc:sldMkLst>
          <pc:docMk/>
          <pc:sldMk cId="1593259617" sldId="2147377028"/>
        </pc:sldMkLst>
      </pc:sldChg>
      <pc:sldChg chg="del">
        <pc:chgData name="Blich, Vibeke Linn" userId="7a0a362f-f249-4d9e-98f7-410e2d397fcc" providerId="ADAL" clId="{F6690321-C81F-4FCD-BAF1-F7C6EF7819C2}" dt="2026-10-14T13:15:53.980" v="141" actId="47"/>
        <pc:sldMkLst>
          <pc:docMk/>
          <pc:sldMk cId="416748184" sldId="2147377031"/>
        </pc:sldMkLst>
      </pc:sldChg>
      <pc:sldChg chg="delSp mod">
        <pc:chgData name="Blich, Vibeke Linn" userId="7a0a362f-f249-4d9e-98f7-410e2d397fcc" providerId="ADAL" clId="{F6690321-C81F-4FCD-BAF1-F7C6EF7819C2}" dt="2026-10-02T13:07:30.151" v="9" actId="478"/>
        <pc:sldMkLst>
          <pc:docMk/>
          <pc:sldMk cId="2080457134" sldId="2147377033"/>
        </pc:sldMkLst>
      </pc:sldChg>
      <pc:sldChg chg="addSp modSp mod">
        <pc:chgData name="Blich, Vibeke Linn" userId="7a0a362f-f249-4d9e-98f7-410e2d397fcc" providerId="ADAL" clId="{F6690321-C81F-4FCD-BAF1-F7C6EF7819C2}" dt="2026-10-14T13:21:40.271" v="142" actId="207"/>
        <pc:sldMkLst>
          <pc:docMk/>
          <pc:sldMk cId="736256139" sldId="2147377036"/>
        </pc:sldMkLst>
        <pc:spChg chg="add mod">
          <ac:chgData name="Blich, Vibeke Linn" userId="7a0a362f-f249-4d9e-98f7-410e2d397fcc" providerId="ADAL" clId="{F6690321-C81F-4FCD-BAF1-F7C6EF7819C2}" dt="2026-10-14T13:21:40.271" v="142" actId="207"/>
          <ac:spMkLst>
            <pc:docMk/>
            <pc:sldMk cId="736256139" sldId="2147377036"/>
            <ac:spMk id="5" creationId="{210536AC-1A11-F4FD-4D46-80294575EFFE}"/>
          </ac:spMkLst>
        </pc:spChg>
      </pc:sldChg>
      <pc:sldChg chg="addSp delSp modSp mod">
        <pc:chgData name="Blich, Vibeke Linn" userId="7a0a362f-f249-4d9e-98f7-410e2d397fcc" providerId="ADAL" clId="{F6690321-C81F-4FCD-BAF1-F7C6EF7819C2}" dt="2026-10-14T13:30:49.752" v="160" actId="478"/>
        <pc:sldMkLst>
          <pc:docMk/>
          <pc:sldMk cId="3654532251" sldId="2147377037"/>
        </pc:sldMkLst>
        <pc:spChg chg="add del mod">
          <ac:chgData name="Blich, Vibeke Linn" userId="7a0a362f-f249-4d9e-98f7-410e2d397fcc" providerId="ADAL" clId="{F6690321-C81F-4FCD-BAF1-F7C6EF7819C2}" dt="2026-10-14T13:30:49.752" v="160" actId="478"/>
          <ac:spMkLst>
            <pc:docMk/>
            <pc:sldMk cId="3654532251" sldId="2147377037"/>
            <ac:spMk id="6" creationId="{F682E99E-78F7-0123-6395-C70A71BF5311}"/>
          </ac:spMkLst>
        </pc:spChg>
        <pc:spChg chg="add mod">
          <ac:chgData name="Blich, Vibeke Linn" userId="7a0a362f-f249-4d9e-98f7-410e2d397fcc" providerId="ADAL" clId="{F6690321-C81F-4FCD-BAF1-F7C6EF7819C2}" dt="2026-10-14T13:30:25.166" v="158" actId="20577"/>
          <ac:spMkLst>
            <pc:docMk/>
            <pc:sldMk cId="3654532251" sldId="2147377037"/>
            <ac:spMk id="8" creationId="{1EE113FA-0B9F-0340-F787-8FF68AB01306}"/>
          </ac:spMkLst>
        </pc:spChg>
        <pc:spChg chg="add mod">
          <ac:chgData name="Blich, Vibeke Linn" userId="7a0a362f-f249-4d9e-98f7-410e2d397fcc" providerId="ADAL" clId="{F6690321-C81F-4FCD-BAF1-F7C6EF7819C2}" dt="2026-10-14T13:22:10.993" v="144" actId="207"/>
          <ac:spMkLst>
            <pc:docMk/>
            <pc:sldMk cId="3654532251" sldId="2147377037"/>
            <ac:spMk id="10" creationId="{D1C947D0-8CB6-474B-FFE6-3C5945799382}"/>
          </ac:spMkLst>
        </pc:spChg>
        <pc:picChg chg="mod">
          <ac:chgData name="Blich, Vibeke Linn" userId="7a0a362f-f249-4d9e-98f7-410e2d397fcc" providerId="ADAL" clId="{F6690321-C81F-4FCD-BAF1-F7C6EF7819C2}" dt="2026-10-02T13:38:41.764" v="25" actId="1076"/>
          <ac:picMkLst>
            <pc:docMk/>
            <pc:sldMk cId="3654532251" sldId="2147377037"/>
            <ac:picMk id="2" creationId="{9D730DAF-6C8B-6E34-C5F3-9D162637C04A}"/>
          </ac:picMkLst>
        </pc:picChg>
      </pc:sldChg>
      <pc:sldChg chg="modSp new mod ord">
        <pc:chgData name="Blich, Vibeke Linn" userId="7a0a362f-f249-4d9e-98f7-410e2d397fcc" providerId="ADAL" clId="{F6690321-C81F-4FCD-BAF1-F7C6EF7819C2}" dt="2026-10-14T13:29:16.611" v="156" actId="1076"/>
        <pc:sldMkLst>
          <pc:docMk/>
          <pc:sldMk cId="1740364613" sldId="2147377038"/>
        </pc:sldMkLst>
        <pc:spChg chg="mod">
          <ac:chgData name="Blich, Vibeke Linn" userId="7a0a362f-f249-4d9e-98f7-410e2d397fcc" providerId="ADAL" clId="{F6690321-C81F-4FCD-BAF1-F7C6EF7819C2}" dt="2026-10-14T13:29:07.931" v="155" actId="1076"/>
          <ac:spMkLst>
            <pc:docMk/>
            <pc:sldMk cId="1740364613" sldId="2147377038"/>
            <ac:spMk id="2" creationId="{A831B69C-2584-D9F0-0AE4-3078A8B0DF4B}"/>
          </ac:spMkLst>
        </pc:spChg>
        <pc:spChg chg="mod">
          <ac:chgData name="Blich, Vibeke Linn" userId="7a0a362f-f249-4d9e-98f7-410e2d397fcc" providerId="ADAL" clId="{F6690321-C81F-4FCD-BAF1-F7C6EF7819C2}" dt="2026-10-14T13:29:16.611" v="156" actId="1076"/>
          <ac:spMkLst>
            <pc:docMk/>
            <pc:sldMk cId="1740364613" sldId="2147377038"/>
            <ac:spMk id="3" creationId="{DA4E30FD-D173-7C82-B2DB-6D6A903B666B}"/>
          </ac:spMkLst>
        </pc:spChg>
      </pc:sldChg>
      <pc:sldChg chg="new del">
        <pc:chgData name="Blich, Vibeke Linn" userId="7a0a362f-f249-4d9e-98f7-410e2d397fcc" providerId="ADAL" clId="{F6690321-C81F-4FCD-BAF1-F7C6EF7819C2}" dt="2026-10-14T13:13:16.446" v="109" actId="680"/>
        <pc:sldMkLst>
          <pc:docMk/>
          <pc:sldMk cId="151118808" sldId="2147377039"/>
        </pc:sldMkLst>
      </pc:sldChg>
      <pc:sldChg chg="modSp add mod modNotesTx">
        <pc:chgData name="Blich, Vibeke Linn" userId="7a0a362f-f249-4d9e-98f7-410e2d397fcc" providerId="ADAL" clId="{F6690321-C81F-4FCD-BAF1-F7C6EF7819C2}" dt="2026-10-14T13:28:47.133" v="154" actId="1076"/>
        <pc:sldMkLst>
          <pc:docMk/>
          <pc:sldMk cId="2674418927" sldId="2147377039"/>
        </pc:sldMkLst>
        <pc:spChg chg="mod">
          <ac:chgData name="Blich, Vibeke Linn" userId="7a0a362f-f249-4d9e-98f7-410e2d397fcc" providerId="ADAL" clId="{F6690321-C81F-4FCD-BAF1-F7C6EF7819C2}" dt="2026-10-14T13:28:31.223" v="153" actId="1076"/>
          <ac:spMkLst>
            <pc:docMk/>
            <pc:sldMk cId="2674418927" sldId="2147377039"/>
            <ac:spMk id="2" creationId="{3B9001D4-559C-ED7A-033B-EF73127E8CC6}"/>
          </ac:spMkLst>
        </pc:spChg>
        <pc:spChg chg="mod">
          <ac:chgData name="Blich, Vibeke Linn" userId="7a0a362f-f249-4d9e-98f7-410e2d397fcc" providerId="ADAL" clId="{F6690321-C81F-4FCD-BAF1-F7C6EF7819C2}" dt="2026-10-14T13:28:47.133" v="154" actId="1076"/>
          <ac:spMkLst>
            <pc:docMk/>
            <pc:sldMk cId="2674418927" sldId="2147377039"/>
            <ac:spMk id="3" creationId="{0310F164-3CC9-8508-3B71-D0E4F907DBD2}"/>
          </ac:spMkLst>
        </pc:spChg>
      </pc:sldChg>
      <pc:sldMasterChg chg="modSp modSldLayout">
        <pc:chgData name="Blich, Vibeke Linn" userId="7a0a362f-f249-4d9e-98f7-410e2d397fcc" providerId="ADAL" clId="{F6690321-C81F-4FCD-BAF1-F7C6EF7819C2}" dt="2026-10-02T13:19:48.730" v="20" actId="14826"/>
        <pc:sldMasterMkLst>
          <pc:docMk/>
          <pc:sldMasterMk cId="2832371674" sldId="2147483747"/>
        </pc:sldMasterMkLst>
        <pc:picChg chg="mod">
          <ac:chgData name="Blich, Vibeke Linn" userId="7a0a362f-f249-4d9e-98f7-410e2d397fcc" providerId="ADAL" clId="{F6690321-C81F-4FCD-BAF1-F7C6EF7819C2}" dt="2026-10-02T13:17:05.079" v="12" actId="14826"/>
          <ac:picMkLst>
            <pc:docMk/>
            <pc:sldMasterMk cId="2832371674" sldId="2147483747"/>
            <ac:picMk id="9" creationId="{536140DE-9198-45E4-4C63-C06301820451}"/>
          </ac:picMkLst>
        </pc:picChg>
        <pc:sldLayoutChg chg="modSp mod">
          <pc:chgData name="Blich, Vibeke Linn" userId="7a0a362f-f249-4d9e-98f7-410e2d397fcc" providerId="ADAL" clId="{F6690321-C81F-4FCD-BAF1-F7C6EF7819C2}" dt="2026-10-02T13:19:14.086" v="19" actId="1076"/>
          <pc:sldLayoutMkLst>
            <pc:docMk/>
            <pc:sldMasterMk cId="2832371674" sldId="2147483747"/>
            <pc:sldLayoutMk cId="3589002129" sldId="2147483748"/>
          </pc:sldLayoutMkLst>
          <pc:picChg chg="mod">
            <ac:chgData name="Blich, Vibeke Linn" userId="7a0a362f-f249-4d9e-98f7-410e2d397fcc" providerId="ADAL" clId="{F6690321-C81F-4FCD-BAF1-F7C6EF7819C2}" dt="2026-10-02T13:19:14.086" v="19" actId="1076"/>
            <ac:picMkLst>
              <pc:docMk/>
              <pc:sldMasterMk cId="2832371674" sldId="2147483747"/>
              <pc:sldLayoutMk cId="3589002129" sldId="2147483748"/>
              <ac:picMk id="8" creationId="{65D6ED81-794B-B85A-7FDC-DFF185521D5A}"/>
            </ac:picMkLst>
          </pc:picChg>
        </pc:sldLayoutChg>
        <pc:sldLayoutChg chg="modSp">
          <pc:chgData name="Blich, Vibeke Linn" userId="7a0a362f-f249-4d9e-98f7-410e2d397fcc" providerId="ADAL" clId="{F6690321-C81F-4FCD-BAF1-F7C6EF7819C2}" dt="2026-10-02T13:17:29.782" v="13" actId="14826"/>
          <pc:sldLayoutMkLst>
            <pc:docMk/>
            <pc:sldMasterMk cId="2832371674" sldId="2147483747"/>
            <pc:sldLayoutMk cId="441804134" sldId="2147483749"/>
          </pc:sldLayoutMkLst>
          <pc:picChg chg="mod">
            <ac:chgData name="Blich, Vibeke Linn" userId="7a0a362f-f249-4d9e-98f7-410e2d397fcc" providerId="ADAL" clId="{F6690321-C81F-4FCD-BAF1-F7C6EF7819C2}" dt="2026-10-02T13:17:29.782" v="13" actId="14826"/>
            <ac:picMkLst>
              <pc:docMk/>
              <pc:sldMasterMk cId="2832371674" sldId="2147483747"/>
              <pc:sldLayoutMk cId="441804134" sldId="2147483749"/>
              <ac:picMk id="5" creationId="{0D06F6AE-9A73-3B57-EE18-0C342BC10A63}"/>
            </ac:picMkLst>
          </pc:picChg>
        </pc:sldLayoutChg>
        <pc:sldLayoutChg chg="modSp">
          <pc:chgData name="Blich, Vibeke Linn" userId="7a0a362f-f249-4d9e-98f7-410e2d397fcc" providerId="ADAL" clId="{F6690321-C81F-4FCD-BAF1-F7C6EF7819C2}" dt="2026-10-02T13:09:25.895" v="10" actId="14826"/>
          <pc:sldLayoutMkLst>
            <pc:docMk/>
            <pc:sldMasterMk cId="2832371674" sldId="2147483747"/>
            <pc:sldLayoutMk cId="3087281978" sldId="2147483750"/>
          </pc:sldLayoutMkLst>
          <pc:picChg chg="mod">
            <ac:chgData name="Blich, Vibeke Linn" userId="7a0a362f-f249-4d9e-98f7-410e2d397fcc" providerId="ADAL" clId="{F6690321-C81F-4FCD-BAF1-F7C6EF7819C2}" dt="2026-10-02T13:09:25.895" v="10" actId="14826"/>
            <ac:picMkLst>
              <pc:docMk/>
              <pc:sldMasterMk cId="2832371674" sldId="2147483747"/>
              <pc:sldLayoutMk cId="3087281978" sldId="2147483750"/>
              <ac:picMk id="26" creationId="{3A51DE67-CBEB-1EB0-373B-451098B3DAB9}"/>
            </ac:picMkLst>
          </pc:picChg>
        </pc:sldLayoutChg>
        <pc:sldLayoutChg chg="modSp">
          <pc:chgData name="Blich, Vibeke Linn" userId="7a0a362f-f249-4d9e-98f7-410e2d397fcc" providerId="ADAL" clId="{F6690321-C81F-4FCD-BAF1-F7C6EF7819C2}" dt="2026-10-02T13:10:49.446" v="11" actId="14826"/>
          <pc:sldLayoutMkLst>
            <pc:docMk/>
            <pc:sldMasterMk cId="2832371674" sldId="2147483747"/>
            <pc:sldLayoutMk cId="1480343979" sldId="2147483762"/>
          </pc:sldLayoutMkLst>
          <pc:picChg chg="mod">
            <ac:chgData name="Blich, Vibeke Linn" userId="7a0a362f-f249-4d9e-98f7-410e2d397fcc" providerId="ADAL" clId="{F6690321-C81F-4FCD-BAF1-F7C6EF7819C2}" dt="2026-10-02T13:10:49.446" v="11" actId="14826"/>
            <ac:picMkLst>
              <pc:docMk/>
              <pc:sldMasterMk cId="2832371674" sldId="2147483747"/>
              <pc:sldLayoutMk cId="1480343979" sldId="2147483762"/>
              <ac:picMk id="5" creationId="{0DD1AE67-6A12-0E40-41F8-07671380A671}"/>
            </ac:picMkLst>
          </pc:picChg>
        </pc:sldLayoutChg>
        <pc:sldLayoutChg chg="modSp">
          <pc:chgData name="Blich, Vibeke Linn" userId="7a0a362f-f249-4d9e-98f7-410e2d397fcc" providerId="ADAL" clId="{F6690321-C81F-4FCD-BAF1-F7C6EF7819C2}" dt="2026-10-02T13:19:48.730" v="20" actId="14826"/>
          <pc:sldLayoutMkLst>
            <pc:docMk/>
            <pc:sldMasterMk cId="2832371674" sldId="2147483747"/>
            <pc:sldLayoutMk cId="1818416120" sldId="2147483790"/>
          </pc:sldLayoutMkLst>
          <pc:picChg chg="mod">
            <ac:chgData name="Blich, Vibeke Linn" userId="7a0a362f-f249-4d9e-98f7-410e2d397fcc" providerId="ADAL" clId="{F6690321-C81F-4FCD-BAF1-F7C6EF7819C2}" dt="2026-10-02T13:19:48.730" v="20" actId="14826"/>
            <ac:picMkLst>
              <pc:docMk/>
              <pc:sldMasterMk cId="2832371674" sldId="2147483747"/>
              <pc:sldLayoutMk cId="1818416120" sldId="2147483790"/>
              <ac:picMk id="8" creationId="{C5DEC05D-EE61-1DA9-5AF5-30C16167B947}"/>
            </ac:picMkLst>
          </pc:picChg>
        </pc:sldLayoutChg>
        <pc:sldLayoutChg chg="modSp">
          <pc:chgData name="Blich, Vibeke Linn" userId="7a0a362f-f249-4d9e-98f7-410e2d397fcc" providerId="ADAL" clId="{F6690321-C81F-4FCD-BAF1-F7C6EF7819C2}" dt="2026-10-02T13:18:55.272" v="17" actId="14826"/>
          <pc:sldLayoutMkLst>
            <pc:docMk/>
            <pc:sldMasterMk cId="2832371674" sldId="2147483747"/>
            <pc:sldLayoutMk cId="3939813687" sldId="2147483800"/>
          </pc:sldLayoutMkLst>
          <pc:picChg chg="mod">
            <ac:chgData name="Blich, Vibeke Linn" userId="7a0a362f-f249-4d9e-98f7-410e2d397fcc" providerId="ADAL" clId="{F6690321-C81F-4FCD-BAF1-F7C6EF7819C2}" dt="2026-10-02T13:18:55.272" v="17" actId="14826"/>
            <ac:picMkLst>
              <pc:docMk/>
              <pc:sldMasterMk cId="2832371674" sldId="2147483747"/>
              <pc:sldLayoutMk cId="3939813687" sldId="2147483800"/>
              <ac:picMk id="8" creationId="{65D6ED81-794B-B85A-7FDC-DFF185521D5A}"/>
            </ac:picMkLst>
          </pc:picChg>
        </pc:sldLayoutChg>
        <pc:sldLayoutChg chg="modSp mod">
          <pc:chgData name="Blich, Vibeke Linn" userId="7a0a362f-f249-4d9e-98f7-410e2d397fcc" providerId="ADAL" clId="{F6690321-C81F-4FCD-BAF1-F7C6EF7819C2}" dt="2026-10-02T13:02:53.309" v="5" actId="20577"/>
          <pc:sldLayoutMkLst>
            <pc:docMk/>
            <pc:sldMasterMk cId="2832371674" sldId="2147483747"/>
            <pc:sldLayoutMk cId="875910995" sldId="2147484188"/>
          </pc:sldLayoutMkLst>
          <pc:spChg chg="mod">
            <ac:chgData name="Blich, Vibeke Linn" userId="7a0a362f-f249-4d9e-98f7-410e2d397fcc" providerId="ADAL" clId="{F6690321-C81F-4FCD-BAF1-F7C6EF7819C2}" dt="2026-10-02T13:02:53.309" v="5" actId="20577"/>
            <ac:spMkLst>
              <pc:docMk/>
              <pc:sldMasterMk cId="2832371674" sldId="2147483747"/>
              <pc:sldLayoutMk cId="875910995" sldId="2147484188"/>
              <ac:spMk id="2" creationId="{013B8D05-22AD-A13B-85CC-4BA0CDAA3A83}"/>
            </ac:spMkLst>
          </pc:spChg>
        </pc:sldLayoutChg>
      </pc:sldMasterChg>
    </pc:docChg>
  </pc:docChgLst>
  <pc:docChgLst>
    <pc:chgData name="Ones, Sølvi" userId="S::solvi.ones@bergen.kommune.no::03531b48-34e7-488d-b6d5-a1f43674bc0f" providerId="AD" clId="Web-{0759E75A-E293-B6A6-826C-6EED0693B431}"/>
    <pc:docChg chg="modSld">
      <pc:chgData name="Ones, Sølvi" userId="S::solvi.ones@bergen.kommune.no::03531b48-34e7-488d-b6d5-a1f43674bc0f" providerId="AD" clId="Web-{0759E75A-E293-B6A6-826C-6EED0693B431}" dt="2026-10-12T12:02:02.198" v="0" actId="1076"/>
      <pc:docMkLst>
        <pc:docMk/>
      </pc:docMkLst>
      <pc:sldChg chg="modSp">
        <pc:chgData name="Ones, Sølvi" userId="S::solvi.ones@bergen.kommune.no::03531b48-34e7-488d-b6d5-a1f43674bc0f" providerId="AD" clId="Web-{0759E75A-E293-B6A6-826C-6EED0693B431}" dt="2026-10-12T12:02:02.198" v="0" actId="1076"/>
        <pc:sldMkLst>
          <pc:docMk/>
          <pc:sldMk cId="3654532251" sldId="2147377037"/>
        </pc:sldMkLst>
        <pc:picChg chg="mod">
          <ac:chgData name="Ones, Sølvi" userId="S::solvi.ones@bergen.kommune.no::03531b48-34e7-488d-b6d5-a1f43674bc0f" providerId="AD" clId="Web-{0759E75A-E293-B6A6-826C-6EED0693B431}" dt="2026-10-12T12:02:02.198" v="0" actId="1076"/>
          <ac:picMkLst>
            <pc:docMk/>
            <pc:sldMk cId="3654532251" sldId="2147377037"/>
            <ac:picMk id="2" creationId="{9D730DAF-6C8B-6E34-C5F3-9D162637C04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A659FF-EE1A-A544-875F-1F9DAF3A5A3B}" type="datetimeFigureOut">
              <a:rPr lang="en-NO" smtClean="0"/>
              <a:t>10/15/2026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EA9A9-F554-AD4C-9548-9D877DFBB7B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63960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CB7A9-0680-40CA-A317-4EE74438405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032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One Ocean Week</a:t>
            </a:r>
            <a:r>
              <a:rPr lang="en-US"/>
              <a:t> is an annual forum that brings together stakeholders from academia, industry, government, education, and civil society to foster collaboration and knowledge exchange on ocean-related challenges and opportunities.</a:t>
            </a:r>
          </a:p>
          <a:p>
            <a:r>
              <a:rPr lang="en-US"/>
              <a:t>The </a:t>
            </a:r>
            <a:r>
              <a:rPr lang="en-US" err="1"/>
              <a:t>programme</a:t>
            </a:r>
            <a:r>
              <a:rPr lang="en-US"/>
              <a:t> includes conferences, workshops, exhibitions, and public events, with more than 200 activities held in 2027.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Established in 2024, the </a:t>
            </a:r>
            <a:r>
              <a:rPr lang="en-US" b="1"/>
              <a:t>One Ocean Youth Panel</a:t>
            </a:r>
            <a:r>
              <a:rPr lang="en-US"/>
              <a:t> comprises young ocean professionals and students aged 18-30 from diverse international backgrounds. One Ocean Week aims to increase understanding of the ocean among politicians, businesses, and the general public.</a:t>
            </a:r>
            <a:endParaRPr lang="en-US">
              <a:highlight>
                <a:srgbClr val="C6C6C6"/>
              </a:highlight>
              <a:ea typeface="Calibri"/>
              <a:cs typeface="Calibri"/>
            </a:endParaRPr>
          </a:p>
          <a:p>
            <a:r>
              <a:rPr lang="nb-NO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9A9-F554-AD4C-9548-9D877DFBB7BD}" type="slidenum">
              <a:rPr lang="en-NO" smtClean="0"/>
              <a:t>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650349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ighlight>
                  <a:srgbClr val="FFFFFF"/>
                </a:highlight>
              </a:rPr>
              <a:t>One Ocean Week is organized by One Ocean, Bergen, Norway, with support from The City of Bergen, Vestland County Council and the University of Bergen.</a:t>
            </a:r>
            <a:endParaRPr lang="nb-NO">
              <a:highlight>
                <a:srgbClr val="C6C6C6"/>
              </a:highlight>
            </a:endParaRPr>
          </a:p>
          <a:p>
            <a:r>
              <a:rPr lang="en-GB">
                <a:highlight>
                  <a:srgbClr val="FFFFFF"/>
                </a:highlight>
              </a:rPr>
              <a:t>One Ocean Bergen is a collaboration between stakeholders from business, academia, and the public sector, and consists of nearly 100 partners.</a:t>
            </a:r>
            <a:endParaRPr lang="en-US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9EA9A9-F554-AD4C-9548-9D877DFBB7BD}" type="slidenum">
              <a:rPr lang="en-NO" smtClean="0"/>
              <a:t>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60204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CB7A9-0680-40CA-A317-4EE74438405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032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_Colour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6BFF5E41-6647-6E94-2170-C11F53BB8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000" y="1842813"/>
            <a:ext cx="9720000" cy="1350645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</a:t>
            </a:r>
            <a:endParaRPr lang="en-NO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4791219-DC9E-76F1-8901-F21980E36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432" y="3466637"/>
            <a:ext cx="9720000" cy="44742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C206406-B931-AD51-92A4-0FA7338A68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1495" y="6094145"/>
            <a:ext cx="984587" cy="57871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26803BC-4ACB-245C-8893-918F7B2FC4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9673" b="25167"/>
          <a:stretch/>
        </p:blipFill>
        <p:spPr>
          <a:xfrm>
            <a:off x="10579824" y="0"/>
            <a:ext cx="1612176" cy="686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72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_Colou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06F6AE-9A73-3B57-EE18-0C342BC10A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30404" y="2978997"/>
            <a:ext cx="153119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80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D6ED81-794B-B85A-7FDC-DFF185521D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85498" y="2146301"/>
            <a:ext cx="5515702" cy="324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02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ogo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5A318F4E-3F2B-52C3-9EF3-857EBE9AB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-3"/>
            <a:ext cx="12192000" cy="685800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D6ED81-794B-B85A-7FDC-DFF185521D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30404" y="2978997"/>
            <a:ext cx="1531191" cy="900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DD33CDD-7B32-AA08-8397-0B963A882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0000"/>
          <a:stretch/>
        </p:blipFill>
        <p:spPr>
          <a:xfrm>
            <a:off x="10620375" y="-1"/>
            <a:ext cx="1571625" cy="687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813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_Colour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BE130-6616-3595-4DF0-941A382A9A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7432" y="800100"/>
            <a:ext cx="9720000" cy="135064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FD748-96DA-F43D-A41A-371CF359D3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432" y="2648024"/>
            <a:ext cx="9720000" cy="44742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DEC05D-EE61-1DA9-5AF5-30C16167B9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76618" y="6264000"/>
            <a:ext cx="612476" cy="36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4F2F5F-74A1-095A-65C0-3E75E0A52A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9903"/>
          <a:stretch/>
        </p:blipFill>
        <p:spPr>
          <a:xfrm>
            <a:off x="10620375" y="-1"/>
            <a:ext cx="1571625" cy="6858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8C1645-B239-F48D-4A90-6336E02EFD24}"/>
              </a:ext>
            </a:extLst>
          </p:cNvPr>
          <p:cNvSpPr txBox="1"/>
          <p:nvPr userDrawn="1"/>
        </p:nvSpPr>
        <p:spPr>
          <a:xfrm>
            <a:off x="3718560" y="-812800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8416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Colour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6BFF5E41-6647-6E94-2170-C11F53BB8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000" y="1842813"/>
            <a:ext cx="9720000" cy="1350645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</a:t>
            </a:r>
            <a:endParaRPr lang="en-NO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4791219-DC9E-76F1-8901-F21980E36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432" y="3466637"/>
            <a:ext cx="9720000" cy="44742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A51DE67-CBEB-1EB0-373B-451098B3D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76618" y="6264000"/>
            <a:ext cx="612476" cy="360000"/>
          </a:xfrm>
          <a:prstGeom prst="rect">
            <a:avLst/>
          </a:prstGeom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198D92C5-FB4D-B7B6-B5A1-54A1F10963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9903"/>
          <a:stretch/>
        </p:blipFill>
        <p:spPr>
          <a:xfrm>
            <a:off x="10620375" y="-1"/>
            <a:ext cx="157162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81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Blan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6EDC6-6E91-5F8F-BAE7-E0E4E7308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2333766"/>
            <a:ext cx="11497038" cy="371740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6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7F21EE8-003A-7EA0-9940-A2D29834BE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806824"/>
            <a:ext cx="4545012" cy="1193426"/>
          </a:xfrm>
        </p:spPr>
        <p:txBody>
          <a:bodyPr anchor="t">
            <a:normAutofit/>
          </a:bodyPr>
          <a:lstStyle>
            <a:lvl1pPr>
              <a:defRPr sz="3600" b="1">
                <a:solidFill>
                  <a:schemeClr val="tx1"/>
                </a:solidFill>
                <a:ea typeface="Avenir Medium" panose="02000503020000020003"/>
              </a:defRPr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07873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Blan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92BAAD0D-0BD4-2305-9166-FAF51EF90D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800100"/>
            <a:ext cx="9720000" cy="135064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</a:t>
            </a:r>
            <a:endParaRPr lang="en-NO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21F689E6-DC95-EEFC-0A2E-BEEC35AE0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800" y="2647800"/>
            <a:ext cx="9720000" cy="447422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323337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48E26-D9D0-393A-F1A7-9A7B800C0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9275"/>
            <a:ext cx="9720000" cy="114141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0C74A-215F-478F-8727-A1118D7F3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825625"/>
            <a:ext cx="97200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3A8F8-1B28-64CF-E1F1-9B0C5C43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FB63E-8FC2-8C4B-B3BA-82A9A9F11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FCBC-E18F-8641-B7F9-8725AB82C180}" type="slidenum">
              <a:rPr lang="en-NO" smtClean="0"/>
              <a:t>‹#›</a:t>
            </a:fld>
            <a:endParaRPr lang="en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F24D2A-696F-5A5A-C1EB-C31DF5EB3F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10620375" y="-1"/>
            <a:ext cx="1571625" cy="687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75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48E26-D9D0-393A-F1A7-9A7B800C0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9275"/>
            <a:ext cx="9720000" cy="1141413"/>
          </a:xfrm>
        </p:spPr>
        <p:txBody>
          <a:bodyPr>
            <a:normAutofit/>
          </a:bodyPr>
          <a:lstStyle>
            <a:lvl1pPr>
              <a:defRPr sz="3600">
                <a:latin typeface="Avenir Medium"/>
              </a:defRPr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0C74A-215F-478F-8727-A1118D7F3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825625"/>
            <a:ext cx="9720000" cy="435133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2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3A8F8-1B28-64CF-E1F1-9B0C5C43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FB63E-8FC2-8C4B-B3BA-82A9A9F11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FCBC-E18F-8641-B7F9-8725AB82C18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2297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145B8-BEEF-214A-2752-A0567495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549275"/>
            <a:ext cx="11126787" cy="114141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1C703-E46F-4DBB-4905-4A878F5B8C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4C54F7-CB8B-A699-0D12-CCC8484E6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514BD-6124-20D5-ADE2-8A31E2A52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55C66-AAA0-03D4-E4AC-38A7F064C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FCBC-E18F-8641-B7F9-8725AB82C18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64600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EC0E3-99B5-91E7-1E74-B5A8BB365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5"/>
            <a:ext cx="11128375" cy="1325563"/>
          </a:xfrm>
        </p:spPr>
        <p:txBody>
          <a:bodyPr>
            <a:normAutofit/>
          </a:bodyPr>
          <a:lstStyle>
            <a:lvl1pPr>
              <a:defRPr sz="3600" b="1">
                <a:latin typeface="Avenir Medium"/>
              </a:defRPr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024873-09E1-A756-B2AC-99B43A10F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17BF70-9A52-AF5B-1777-A11498524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0000" y="2505075"/>
            <a:ext cx="5157787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055F29-5FF3-8D97-1C44-001D6A90CC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143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D70D1-FC0E-37AA-308D-C5BA5CC690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143" y="2505075"/>
            <a:ext cx="5183188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F25452-40E7-1C23-0F74-B48AF36F9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C657BB-6F1F-9B0A-5D58-45AB8B904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FCBC-E18F-8641-B7F9-8725AB82C18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49489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_Picture_Normal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7372E-FFDC-EACE-1918-8956CDF3C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C55BA-BAAC-C626-6D5C-5692F6FAF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FCBC-E18F-8641-B7F9-8725AB82C18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361874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_Colou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E40F2-4243-A6A1-1294-54DAF3642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457200"/>
            <a:ext cx="4545012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4C7E56-0D69-537F-69F9-B9FD8A6233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1F770-150C-934A-44EB-0F84AE709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000" y="2407024"/>
            <a:ext cx="4545012" cy="3461964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7372E-FFDC-EACE-1918-8956CDF3C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C55BA-BAAC-C626-6D5C-5692F6FAF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FCBC-E18F-8641-B7F9-8725AB82C180}" type="slidenum">
              <a:rPr lang="en-NO" smtClean="0"/>
              <a:t>‹#›</a:t>
            </a:fld>
            <a:endParaRPr lang="en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D1AE67-6A12-0E40-41F8-07671380A6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76618" y="6264000"/>
            <a:ext cx="612476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43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13B8D05-22AD-A13B-85CC-4BA0CDAA3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3BFE8B-6203-2818-F6F4-7DDE6B23D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975694D-9C09-CC24-A96C-6DA2BDA89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353CB-00C0-4814-B59C-B02B8EC4A5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591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04F964-6766-5DD8-F285-BDA2450D3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013" y="549275"/>
            <a:ext cx="11126787" cy="1141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5FD57-3E86-BA3A-BB38-3C9A4979D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013" y="1825625"/>
            <a:ext cx="1112678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1EC44-0FD5-EBEC-5E4F-F01A2F60B9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venir Book" panose="02000503020000020003" pitchFamily="2" charset="0"/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E6FF6-C977-6573-837C-D56461BC8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Book" panose="02000503020000020003" pitchFamily="2" charset="0"/>
              </a:defRPr>
            </a:lvl1pPr>
          </a:lstStyle>
          <a:p>
            <a:fld id="{3667FCBC-E18F-8641-B7F9-8725AB82C180}" type="slidenum">
              <a:rPr lang="en-NO" smtClean="0"/>
              <a:pPr/>
              <a:t>‹#›</a:t>
            </a:fld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929326-E3B8-4A67-3F2B-3BE05F163325}"/>
              </a:ext>
            </a:extLst>
          </p:cNvPr>
          <p:cNvSpPr txBox="1"/>
          <p:nvPr userDrawn="1"/>
        </p:nvSpPr>
        <p:spPr>
          <a:xfrm>
            <a:off x="-103909" y="609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6140DE-9198-45E4-4C63-C06301820451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rcRect/>
          <a:stretch/>
        </p:blipFill>
        <p:spPr>
          <a:xfrm>
            <a:off x="576330" y="6264000"/>
            <a:ext cx="612476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7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3749" r:id="rId2"/>
    <p:sldLayoutId id="2147483748" r:id="rId3"/>
    <p:sldLayoutId id="2147483800" r:id="rId4"/>
    <p:sldLayoutId id="2147483790" r:id="rId5"/>
    <p:sldLayoutId id="2147483750" r:id="rId6"/>
    <p:sldLayoutId id="2147483751" r:id="rId7"/>
    <p:sldLayoutId id="2147483793" r:id="rId8"/>
    <p:sldLayoutId id="2147483752" r:id="rId9"/>
    <p:sldLayoutId id="2147483792" r:id="rId10"/>
    <p:sldLayoutId id="2147483755" r:id="rId11"/>
    <p:sldLayoutId id="2147483756" r:id="rId12"/>
    <p:sldLayoutId id="2147483759" r:id="rId13"/>
    <p:sldLayoutId id="2147483762" r:id="rId14"/>
    <p:sldLayoutId id="2147484188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venir Next LT Pro Demi" panose="020B0504020202020204" pitchFamily="34" charset="77"/>
          <a:ea typeface="Avenir Next LT Pro Demi" panose="020B0504020202020204" pitchFamily="34" charset="77"/>
          <a:cs typeface="Avenir Next LT Pro Demi" panose="020B0504020202020204" pitchFamily="34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venir Next LT Pro" panose="020B0504020202020204" pitchFamily="34" charset="77"/>
          <a:ea typeface="Avenir Next LT Pro" panose="020B0504020202020204" pitchFamily="34" charset="77"/>
          <a:cs typeface="Avenir Next LT Pro" panose="020B0504020202020204" pitchFamily="34" charset="77"/>
        </a:defRPr>
      </a:lvl1pPr>
      <a:lvl2pPr marL="403225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tabLst/>
        <a:defRPr sz="2400" b="0" i="0" kern="1200">
          <a:solidFill>
            <a:schemeClr val="tx1"/>
          </a:solidFill>
          <a:latin typeface="Avenir Next LT Pro" panose="020B0504020202020204" pitchFamily="34" charset="77"/>
          <a:ea typeface="Avenir Next LT Pro" panose="020B0504020202020204" pitchFamily="34" charset="77"/>
          <a:cs typeface="Avenir Next LT Pro" panose="020B0504020202020204" pitchFamily="34" charset="77"/>
        </a:defRPr>
      </a:lvl2pPr>
      <a:lvl3pPr marL="627063" indent="-223838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latin typeface="Avenir Next LT Pro" panose="020B0504020202020204" pitchFamily="34" charset="77"/>
          <a:ea typeface="Avenir Next LT Pro" panose="020B0504020202020204" pitchFamily="34" charset="77"/>
          <a:cs typeface="Avenir Next LT Pro" panose="020B0504020202020204" pitchFamily="34" charset="77"/>
        </a:defRPr>
      </a:lvl3pPr>
      <a:lvl4pPr marL="8509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b="1" i="0" kern="1200">
          <a:solidFill>
            <a:schemeClr val="tx1"/>
          </a:solidFill>
          <a:latin typeface="Avenir Medium" panose="02000503020000020003" pitchFamily="2" charset="0"/>
          <a:ea typeface="Helvetica Neue Medium" panose="02000503000000020004" pitchFamily="2" charset="0"/>
          <a:cs typeface="Helvetica Neue Medium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Avenir Medium" panose="02000503020000020003" pitchFamily="2" charset="0"/>
          <a:ea typeface="Helvetica Neue Medium" panose="02000503000000020004" pitchFamily="2" charset="0"/>
          <a:cs typeface="Helvetica Neue Medium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504" userDrawn="1">
          <p15:clr>
            <a:srgbClr val="F26B43"/>
          </p15:clr>
        </p15:guide>
        <p15:guide id="7" pos="14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D730DAF-6C8B-6E34-C5F3-9D162637C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21" b="9093"/>
          <a:stretch>
            <a:fillRect/>
          </a:stretch>
        </p:blipFill>
        <p:spPr>
          <a:xfrm>
            <a:off x="-282146" y="-643222"/>
            <a:ext cx="15403123" cy="8662178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41CBA5D9-DF0E-EC48-5E22-4F92F43AF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449" y="652191"/>
            <a:ext cx="3624840" cy="2132135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210536AC-1A11-F4FD-4D46-80294575EFFE}"/>
              </a:ext>
            </a:extLst>
          </p:cNvPr>
          <p:cNvSpPr txBox="1"/>
          <p:nvPr/>
        </p:nvSpPr>
        <p:spPr>
          <a:xfrm>
            <a:off x="720970" y="3059668"/>
            <a:ext cx="777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17–23 April 2027</a:t>
            </a:r>
          </a:p>
        </p:txBody>
      </p:sp>
    </p:spTree>
    <p:extLst>
      <p:ext uri="{BB962C8B-B14F-4D97-AF65-F5344CB8AC3E}">
        <p14:creationId xmlns:p14="http://schemas.microsoft.com/office/powerpoint/2010/main" val="736256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FCD80-49E1-FC86-BAB2-F4E365146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9001D4-559C-ED7A-033B-EF73127E8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019" y="1276371"/>
            <a:ext cx="9230336" cy="1350645"/>
          </a:xfrm>
        </p:spPr>
        <p:txBody>
          <a:bodyPr/>
          <a:lstStyle/>
          <a:p>
            <a:r>
              <a:rPr lang="nb-NO"/>
              <a:t>One Ocean </a:t>
            </a:r>
            <a:r>
              <a:rPr lang="nb-NO" err="1"/>
              <a:t>Week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310F164-3CC9-8508-3B71-D0E4F907D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5188" y="2981578"/>
            <a:ext cx="9230336" cy="44742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sz="2200" b="1" err="1">
                <a:latin typeface="Avenir Next LT Pro"/>
                <a:cs typeface="Segoe UI"/>
              </a:rPr>
              <a:t>Pioneering</a:t>
            </a:r>
            <a:r>
              <a:rPr lang="nb-NO" sz="2200" b="1">
                <a:latin typeface="Avenir Next LT Pro"/>
                <a:cs typeface="Segoe UI"/>
              </a:rPr>
              <a:t> a </a:t>
            </a:r>
            <a:r>
              <a:rPr lang="nb-NO" sz="2200" b="1" err="1">
                <a:latin typeface="Avenir Next LT Pro"/>
                <a:cs typeface="Segoe UI"/>
              </a:rPr>
              <a:t>Sustainable</a:t>
            </a:r>
            <a:r>
              <a:rPr lang="nb-NO" sz="2200" b="1">
                <a:latin typeface="Avenir Next LT Pro"/>
                <a:cs typeface="Segoe UI"/>
              </a:rPr>
              <a:t> Ocean: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>
                <a:latin typeface="Avenir Next LT Pro"/>
                <a:cs typeface="Segoe UI"/>
              </a:rPr>
              <a:t>A global platform for ocean action. </a:t>
            </a:r>
            <a:endParaRPr lang="nb-NO">
              <a:latin typeface="Avenir Next LT Pro"/>
              <a:cs typeface="Segoe UI"/>
            </a:endParaRPr>
          </a:p>
          <a:p>
            <a:pPr>
              <a:lnSpc>
                <a:spcPct val="100000"/>
              </a:lnSpc>
            </a:pPr>
            <a:r>
              <a:rPr lang="en-US">
                <a:cs typeface="Segoe UI"/>
              </a:rPr>
              <a:t>Uniting science, industry and society. </a:t>
            </a:r>
            <a:endParaRPr lang="nb-NO">
              <a:cs typeface="Segoe UI"/>
            </a:endParaRPr>
          </a:p>
          <a:p>
            <a:pPr>
              <a:lnSpc>
                <a:spcPct val="100000"/>
              </a:lnSpc>
            </a:pPr>
            <a:r>
              <a:rPr lang="en-US">
                <a:latin typeface="Avenir Next LT Pro"/>
                <a:cs typeface="Segoe UI"/>
              </a:rPr>
              <a:t>Part of the UN Decade of Ocean Science.</a:t>
            </a:r>
            <a:endParaRPr lang="nb-NO">
              <a:latin typeface="Avenir Next LT Pro"/>
              <a:cs typeface="Segoe UI"/>
            </a:endParaRPr>
          </a:p>
          <a:p>
            <a:pPr>
              <a:lnSpc>
                <a:spcPct val="100000"/>
              </a:lnSpc>
            </a:pPr>
            <a:r>
              <a:rPr lang="en-US">
                <a:latin typeface="Avenir Next LT Pro"/>
                <a:cs typeface="Segoe UI"/>
              </a:rPr>
              <a:t>Knowledge. Collaboration. Action.</a:t>
            </a:r>
            <a:endParaRPr lang="nb-NO">
              <a:latin typeface="Avenir Next LT Pro"/>
              <a:cs typeface="Segoe UI"/>
            </a:endParaRP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4418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31B69C-2584-D9F0-0AE4-3078A8B0DF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4528" y="1365383"/>
            <a:ext cx="9173692" cy="1350645"/>
          </a:xfrm>
        </p:spPr>
        <p:txBody>
          <a:bodyPr/>
          <a:lstStyle/>
          <a:p>
            <a:r>
              <a:rPr lang="nb-NO" err="1"/>
              <a:t>Welcome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A4E30FD-D173-7C82-B2DB-6D6A903B6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4528" y="3070127"/>
            <a:ext cx="9173692" cy="447422"/>
          </a:xfrm>
        </p:spPr>
        <p:txBody>
          <a:bodyPr/>
          <a:lstStyle/>
          <a:p>
            <a:r>
              <a:rPr lang="en-GB">
                <a:latin typeface="Avenir Next LT Pro"/>
                <a:cs typeface="Segoe UI"/>
              </a:rPr>
              <a:t>Join us in Bergen for One Ocean Week, </a:t>
            </a:r>
            <a:endParaRPr lang="en-US">
              <a:latin typeface="Avenir Next LT Pro"/>
              <a:cs typeface="Segoe UI"/>
            </a:endParaRPr>
          </a:p>
          <a:p>
            <a:r>
              <a:rPr lang="en-GB">
                <a:latin typeface="Avenir Next LT Pro"/>
                <a:cs typeface="Segoe UI"/>
              </a:rPr>
              <a:t>17-23 April 2027, </a:t>
            </a:r>
            <a:endParaRPr lang="en-US">
              <a:latin typeface="Avenir Next LT Pro"/>
              <a:cs typeface="Segoe UI"/>
            </a:endParaRPr>
          </a:p>
          <a:p>
            <a:r>
              <a:rPr lang="en-GB">
                <a:latin typeface="Avenir Next LT Pro"/>
                <a:cs typeface="Segoe UI"/>
              </a:rPr>
              <a:t>as global leaders, experts, and young voices </a:t>
            </a:r>
            <a:endParaRPr lang="en-US">
              <a:latin typeface="Avenir Next LT Pro"/>
              <a:cs typeface="Segoe UI"/>
            </a:endParaRPr>
          </a:p>
          <a:p>
            <a:r>
              <a:rPr lang="en-GB">
                <a:latin typeface="Avenir Next LT Pro"/>
                <a:cs typeface="Segoe UI"/>
              </a:rPr>
              <a:t>come together to shape the future of our ocean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0364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F3476-7B46-38B0-663B-0AE660D9C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29E8AA-9A8C-35A1-FA59-1AFD3D17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466" y="3066269"/>
            <a:ext cx="2473942" cy="6619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CAC657-8460-4A4F-7673-F7C63EEC5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2728" y="2943510"/>
            <a:ext cx="2461929" cy="92335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2BEE1C43-9B28-8587-6C4C-8B638FA8C8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50" y="2561487"/>
            <a:ext cx="2881313" cy="159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457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D730DAF-6C8B-6E34-C5F3-9D162637C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21" b="9093"/>
          <a:stretch>
            <a:fillRect/>
          </a:stretch>
        </p:blipFill>
        <p:spPr>
          <a:xfrm>
            <a:off x="-417539" y="-911254"/>
            <a:ext cx="15403123" cy="8662178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41CBA5D9-DF0E-EC48-5E22-4F92F43AF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449" y="652191"/>
            <a:ext cx="3624840" cy="21321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BBBFF1-DE23-40CB-9E86-FB9540AB4B0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302" b="301"/>
          <a:stretch>
            <a:fillRect/>
          </a:stretch>
        </p:blipFill>
        <p:spPr>
          <a:xfrm>
            <a:off x="1569160" y="4057277"/>
            <a:ext cx="2111602" cy="210668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1EE113FA-0B9F-0340-F787-8FF68AB01306}"/>
              </a:ext>
            </a:extLst>
          </p:cNvPr>
          <p:cNvSpPr txBox="1"/>
          <p:nvPr/>
        </p:nvSpPr>
        <p:spPr>
          <a:xfrm>
            <a:off x="720970" y="3059668"/>
            <a:ext cx="777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17–23 April 2027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D1C947D0-8CB6-474B-FFE6-3C5945799382}"/>
              </a:ext>
            </a:extLst>
          </p:cNvPr>
          <p:cNvSpPr txBox="1"/>
          <p:nvPr/>
        </p:nvSpPr>
        <p:spPr>
          <a:xfrm>
            <a:off x="6736640" y="6163964"/>
            <a:ext cx="777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www.oneoceanweek.com</a:t>
            </a:r>
          </a:p>
        </p:txBody>
      </p:sp>
    </p:spTree>
    <p:extLst>
      <p:ext uri="{BB962C8B-B14F-4D97-AF65-F5344CB8AC3E}">
        <p14:creationId xmlns:p14="http://schemas.microsoft.com/office/powerpoint/2010/main" val="36545322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ne Ocean Revised">
      <a:dk1>
        <a:srgbClr val="003B5D"/>
      </a:dk1>
      <a:lt1>
        <a:srgbClr val="FFFEFD"/>
      </a:lt1>
      <a:dk2>
        <a:srgbClr val="003B5D"/>
      </a:dk2>
      <a:lt2>
        <a:srgbClr val="5D91FF"/>
      </a:lt2>
      <a:accent1>
        <a:srgbClr val="5D91FF"/>
      </a:accent1>
      <a:accent2>
        <a:srgbClr val="FF5B79"/>
      </a:accent2>
      <a:accent3>
        <a:srgbClr val="FD5EFE"/>
      </a:accent3>
      <a:accent4>
        <a:srgbClr val="4BDBAD"/>
      </a:accent4>
      <a:accent5>
        <a:srgbClr val="989898"/>
      </a:accent5>
      <a:accent6>
        <a:srgbClr val="EDEFF3"/>
      </a:accent6>
      <a:hlink>
        <a:srgbClr val="5D91FF"/>
      </a:hlink>
      <a:folHlink>
        <a:srgbClr val="FF5B79"/>
      </a:folHlink>
    </a:clrScheme>
    <a:fontScheme name="One Ocean">
      <a:majorFont>
        <a:latin typeface="Avenir Next LT Pro Demi"/>
        <a:ea typeface=""/>
        <a:cs typeface=""/>
      </a:majorFont>
      <a:minorFont>
        <a:latin typeface="Avenir Next LT Pro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207823BB791C841BB6C4D1D1F8E9B55" ma:contentTypeVersion="18" ma:contentTypeDescription="Opprett et nytt dokument." ma:contentTypeScope="" ma:versionID="413333b5813a090d2f9e3efee1069131">
  <xsd:schema xmlns:xsd="http://www.w3.org/2001/XMLSchema" xmlns:xs="http://www.w3.org/2001/XMLSchema" xmlns:p="http://schemas.microsoft.com/office/2006/metadata/properties" xmlns:ns1="http://schemas.microsoft.com/sharepoint/v3" xmlns:ns2="801a4d4a-3cb2-45b4-84cb-58a864bd5f4f" xmlns:ns3="41b28366-0c59-421a-aa61-a73e52a1b30a" targetNamespace="http://schemas.microsoft.com/office/2006/metadata/properties" ma:root="true" ma:fieldsID="1aa712f4bc3afc0d3cfe7b4a0bd35b84" ns1:_="" ns2:_="" ns3:_="">
    <xsd:import namespace="http://schemas.microsoft.com/sharepoint/v3"/>
    <xsd:import namespace="801a4d4a-3cb2-45b4-84cb-58a864bd5f4f"/>
    <xsd:import namespace="41b28366-0c59-421a-aa61-a73e52a1b3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1a4d4a-3cb2-45b4-84cb-58a864bd5f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ildemerkelapper" ma:readOnly="false" ma:fieldId="{5cf76f15-5ced-4ddc-b409-7134ff3c332f}" ma:taxonomyMulti="true" ma:sspId="58b7fd7f-a84c-4463-96b0-c5d9876b7c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b28366-0c59-421a-aa61-a73e52a1b30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572eae0-3629-4895-a4aa-3a9eeb03ece3}" ma:internalName="TaxCatchAll" ma:showField="CatchAllData" ma:web="41b28366-0c59-421a-aa61-a73e52a1b3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01a4d4a-3cb2-45b4-84cb-58a864bd5f4f">
      <Terms xmlns="http://schemas.microsoft.com/office/infopath/2007/PartnerControls"/>
    </lcf76f155ced4ddcb4097134ff3c332f>
    <TaxCatchAll xmlns="41b28366-0c59-421a-aa61-a73e52a1b30a" xsi:nil="true"/>
    <SharedWithUsers xmlns="41b28366-0c59-421a-aa61-a73e52a1b30a">
      <UserInfo>
        <DisplayName>Aarhus, Vidar</DisplayName>
        <AccountId>11</AccountId>
        <AccountType/>
      </UserInfo>
      <UserInfo>
        <DisplayName>Berg-Olsen, Ole Reinert</DisplayName>
        <AccountId>143</AccountId>
        <AccountType/>
      </UserInfo>
      <UserInfo>
        <DisplayName>Halvorsen, Kjersti</DisplayName>
        <AccountId>15</AccountId>
        <AccountType/>
      </UserInfo>
      <UserInfo>
        <DisplayName>Bergh, Tom Hiis</DisplayName>
        <AccountId>248</AccountId>
        <AccountType/>
      </UserInfo>
      <UserInfo>
        <DisplayName>Nondal, Gisle</DisplayName>
        <AccountId>12</AccountId>
        <AccountType/>
      </UserInfo>
      <UserInfo>
        <DisplayName>Berg-Olsen, Ole Reinert</DisplayName>
        <AccountId>272</AccountId>
        <AccountType/>
      </UserInfo>
      <UserInfo>
        <DisplayName>Ones, Sølvi</DisplayName>
        <AccountId>290</AccountId>
        <AccountType/>
      </UserInfo>
      <UserInfo>
        <DisplayName>Tolden, Harm Christian</DisplayName>
        <AccountId>120</AccountId>
        <AccountType/>
      </UserInfo>
    </SharedWithUsers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A3861E4-19E3-4B04-B92C-D143292128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4011D8-668A-48F7-94FC-6ABCF97C9505}">
  <ds:schemaRefs>
    <ds:schemaRef ds:uri="41b28366-0c59-421a-aa61-a73e52a1b30a"/>
    <ds:schemaRef ds:uri="801a4d4a-3cb2-45b4-84cb-58a864bd5f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BB9D068-CE17-4F1D-ABCF-E45D122F951E}">
  <ds:schemaRefs>
    <ds:schemaRef ds:uri="41b28366-0c59-421a-aa61-a73e52a1b30a"/>
    <ds:schemaRef ds:uri="801a4d4a-3cb2-45b4-84cb-58a864bd5f4f"/>
    <ds:schemaRef ds:uri="ab3a65bc-cb7a-4948-85f1-7aef44fd5f8b"/>
    <ds:schemaRef ds:uri="cb9dbd28-01f2-4e18-86e4-7a3d0102142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d41caaa9-a41a-4e0f-9bf6-05cd1f48d271}" enabled="0" method="" siteId="{d41caaa9-a41a-4e0f-9bf6-05cd1f48d27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4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6" baseType="lpstr">
      <vt:lpstr>1_Office Theme</vt:lpstr>
      <vt:lpstr>PowerPoint-presentasjon</vt:lpstr>
      <vt:lpstr>One Ocean Week</vt:lpstr>
      <vt:lpstr>Welcome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Ocean, activates partnerships and dynamic interaction</dc:title>
  <dc:creator>Takahashi, So</dc:creator>
  <cp:revision>14</cp:revision>
  <dcterms:created xsi:type="dcterms:W3CDTF">2023-04-07T04:48:05Z</dcterms:created>
  <dcterms:modified xsi:type="dcterms:W3CDTF">2026-10-15T10:13:48Z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0x0101006207823BB791C841BB6C4D1D1F8E9B55</vt:lpwstr>
  </property>
</Properties>
</file>