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3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4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5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6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7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8.xml" ContentType="application/vnd.openxmlformats-officedocument.theme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theme/theme9.xml" ContentType="application/vnd.openxmlformats-officedocument.theme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theme/theme10.xml" ContentType="application/vnd.openxmlformats-officedocument.theme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theme/theme11.xml" ContentType="application/vnd.openxmlformats-officedocument.theme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theme/theme12.xml" ContentType="application/vnd.openxmlformats-officedocument.theme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7" r:id="rId4"/>
    <p:sldMasterId id="2147483811" r:id="rId5"/>
    <p:sldMasterId id="2147483880" r:id="rId6"/>
    <p:sldMasterId id="2147483905" r:id="rId7"/>
    <p:sldMasterId id="2147483961" r:id="rId8"/>
    <p:sldMasterId id="2147483976" r:id="rId9"/>
    <p:sldMasterId id="2147484000" r:id="rId10"/>
    <p:sldMasterId id="2147484025" r:id="rId11"/>
    <p:sldMasterId id="2147484059" r:id="rId12"/>
    <p:sldMasterId id="2147484082" r:id="rId13"/>
    <p:sldMasterId id="2147484107" r:id="rId14"/>
    <p:sldMasterId id="2147484131" r:id="rId15"/>
    <p:sldMasterId id="2147484156" r:id="rId16"/>
  </p:sldMasterIdLst>
  <p:notesMasterIdLst>
    <p:notesMasterId r:id="rId22"/>
  </p:notesMasterIdLst>
  <p:sldIdLst>
    <p:sldId id="2147377028" r:id="rId17"/>
    <p:sldId id="2147377031" r:id="rId18"/>
    <p:sldId id="2147377030" r:id="rId19"/>
    <p:sldId id="2147377033" r:id="rId20"/>
    <p:sldId id="2147377027" r:id="rId21"/>
  </p:sldIdLst>
  <p:sldSz cx="12192000" cy="6858000"/>
  <p:notesSz cx="6858000" cy="9144000"/>
  <p:defaultTextStyle>
    <a:defPPr>
      <a:defRPr lang="en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12" userDrawn="1">
          <p15:clr>
            <a:srgbClr val="A4A3A4"/>
          </p15:clr>
        </p15:guide>
        <p15:guide id="2" pos="465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DB3"/>
    <a:srgbClr val="6990FF"/>
    <a:srgbClr val="003C5E"/>
    <a:srgbClr val="4BDBAE"/>
    <a:srgbClr val="1C4C7A"/>
    <a:srgbClr val="EFA7FB"/>
    <a:srgbClr val="FFFFFD"/>
    <a:srgbClr val="FDFEFE"/>
    <a:srgbClr val="FFFE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9" d="100"/>
          <a:sy n="89" d="100"/>
        </p:scale>
        <p:origin x="102" y="210"/>
      </p:cViewPr>
      <p:guideLst>
        <p:guide orient="horz" pos="1412"/>
        <p:guide pos="465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2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5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1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0" Type="http://schemas.openxmlformats.org/officeDocument/2006/relationships/slide" Target="slides/slide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presProps" Target="pres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3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A659FF-EE1A-A544-875F-1F9DAF3A5A3B}" type="datetimeFigureOut">
              <a:rPr lang="en-NO" smtClean="0"/>
              <a:t>01/26/2026</a:t>
            </a:fld>
            <a:endParaRPr lang="en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9EA9A9-F554-AD4C-9548-9D877DFBB7BD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8639607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9.emf"/><Relationship Id="rId5" Type="http://schemas.openxmlformats.org/officeDocument/2006/relationships/image" Target="../media/image2.emf"/><Relationship Id="rId4" Type="http://schemas.openxmlformats.org/officeDocument/2006/relationships/image" Target="../media/image8.emf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1.emf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9.emf"/><Relationship Id="rId5" Type="http://schemas.openxmlformats.org/officeDocument/2006/relationships/image" Target="../media/image2.emf"/><Relationship Id="rId4" Type="http://schemas.openxmlformats.org/officeDocument/2006/relationships/image" Target="../media/image8.emf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1.emf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7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8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8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8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8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8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8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8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8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8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8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8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8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8.xml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9.emf"/><Relationship Id="rId5" Type="http://schemas.openxmlformats.org/officeDocument/2006/relationships/image" Target="../media/image2.emf"/><Relationship Id="rId4" Type="http://schemas.openxmlformats.org/officeDocument/2006/relationships/image" Target="../media/image8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emf"/><Relationship Id="rId5" Type="http://schemas.openxmlformats.org/officeDocument/2006/relationships/image" Target="../media/image2.emf"/><Relationship Id="rId4" Type="http://schemas.openxmlformats.org/officeDocument/2006/relationships/image" Target="../media/image8.emf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1.emf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8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9.xml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9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1.emf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9.xml"/></Relationships>
</file>

<file path=ppt/slideLayouts/_rels/slideLayout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9.xml"/></Relationships>
</file>

<file path=ppt/slideLayouts/_rels/slideLayout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9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9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9.xml"/></Relationships>
</file>

<file path=ppt/slideLayouts/_rels/slideLayout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9.xml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9.xml"/></Relationships>
</file>

<file path=ppt/slideLayouts/_rels/slideLayout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9.emf"/><Relationship Id="rId5" Type="http://schemas.openxmlformats.org/officeDocument/2006/relationships/image" Target="../media/image2.emf"/><Relationship Id="rId4" Type="http://schemas.openxmlformats.org/officeDocument/2006/relationships/image" Target="../media/image8.emf"/></Relationships>
</file>

<file path=ppt/slideLayouts/_rels/slideLayout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1.emf"/></Relationships>
</file>

<file path=ppt/slideLayouts/_rels/slideLayout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Layouts/_rels/slideLayout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Layouts/_rels/slideLayout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Layouts/_rels/slideLayout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9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0.xml"/></Relationships>
</file>

<file path=ppt/slideLayouts/_rels/slideLayout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0.xml"/></Relationships>
</file>

<file path=ppt/slideLayouts/_rels/slideLayout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0.xml"/></Relationships>
</file>

<file path=ppt/slideLayouts/_rels/slideLayout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0.xml"/></Relationships>
</file>

<file path=ppt/slideLayouts/_rels/slideLayout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0.xml"/></Relationships>
</file>

<file path=ppt/slideLayouts/_rels/slideLayout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0.xml"/></Relationships>
</file>

<file path=ppt/slideLayouts/_rels/slideLayout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0.xml"/></Relationships>
</file>

<file path=ppt/slideLayouts/_rels/slideLayout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0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0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0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0.xml"/></Relationships>
</file>

<file path=ppt/slideLayouts/_rels/slideLayout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9.emf"/><Relationship Id="rId5" Type="http://schemas.openxmlformats.org/officeDocument/2006/relationships/image" Target="../media/image2.emf"/><Relationship Id="rId4" Type="http://schemas.openxmlformats.org/officeDocument/2006/relationships/image" Target="../media/image8.emf"/></Relationships>
</file>

<file path=ppt/slideLayouts/_rels/slideLayout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1.emf"/></Relationships>
</file>

<file path=ppt/slideLayouts/_rels/slideLayout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Layouts/_rels/slideLayout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Layouts/_rels/slideLayout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Layouts/_rels/slideLayout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Layouts/_rels/slideLayout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0.xml"/></Relationships>
</file>

<file path=ppt/slideLayouts/_rels/slideLayout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1.xml"/></Relationships>
</file>

<file path=ppt/slideLayouts/_rels/slideLayout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1.xml"/></Relationships>
</file>

<file path=ppt/slideLayouts/_rels/slideLayout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1.xml"/></Relationships>
</file>

<file path=ppt/slideLayouts/_rels/slideLayout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1.xml"/></Relationships>
</file>

<file path=ppt/slideLayouts/_rels/slideLayout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1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1.xml"/></Relationships>
</file>

<file path=ppt/slideLayouts/_rels/slideLayout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1.xml"/></Relationships>
</file>

<file path=ppt/slideLayouts/_rels/slideLayout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1.xml"/></Relationships>
</file>

<file path=ppt/slideLayouts/_rels/slideLayout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9.emf"/><Relationship Id="rId5" Type="http://schemas.openxmlformats.org/officeDocument/2006/relationships/image" Target="../media/image2.emf"/><Relationship Id="rId4" Type="http://schemas.openxmlformats.org/officeDocument/2006/relationships/image" Target="../media/image8.emf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1.emf"/></Relationships>
</file>

<file path=ppt/slideLayouts/_rels/slideLayout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Layouts/_rels/slideLayout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Layouts/_rels/slideLayout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Layouts/_rels/slideLayout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Layouts/_rels/slideLayout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1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2.xml"/></Relationships>
</file>

<file path=ppt/slideLayouts/_rels/slideLayout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2.xml"/></Relationships>
</file>

<file path=ppt/slideLayouts/_rels/slideLayout2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2.xml"/></Relationships>
</file>

<file path=ppt/slideLayouts/_rels/slideLayout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2.xml"/></Relationships>
</file>

<file path=ppt/slideLayouts/_rels/slideLayout2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2.xml"/></Relationships>
</file>

<file path=ppt/slideLayouts/_rels/slideLayout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2.xml"/></Relationships>
</file>

<file path=ppt/slideLayouts/_rels/slideLayout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2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2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2.xml"/></Relationships>
</file>

<file path=ppt/slideLayouts/_rels/slideLayout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2.xml"/></Relationships>
</file>

<file path=ppt/slideLayouts/_rels/slideLayout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2.xml"/></Relationships>
</file>

<file path=ppt/slideLayouts/_rels/slideLayout2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9.emf"/><Relationship Id="rId5" Type="http://schemas.openxmlformats.org/officeDocument/2006/relationships/image" Target="../media/image2.emf"/><Relationship Id="rId4" Type="http://schemas.openxmlformats.org/officeDocument/2006/relationships/image" Target="../media/image8.emf"/></Relationships>
</file>

<file path=ppt/slideLayouts/_rels/slideLayout2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1.emf"/></Relationships>
</file>

<file path=ppt/slideLayouts/_rels/slideLayout2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Layouts/_rels/slideLayout2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Layouts/_rels/slideLayout2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Layouts/_rels/slideLayout2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2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3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3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3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3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3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3.xml"/></Relationships>
</file>

<file path=ppt/slideLayouts/_rels/slideLayout2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emf"/><Relationship Id="rId5" Type="http://schemas.openxmlformats.org/officeDocument/2006/relationships/image" Target="../media/image2.emf"/><Relationship Id="rId4" Type="http://schemas.openxmlformats.org/officeDocument/2006/relationships/image" Target="../media/image8.emf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1.emf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_Colou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06F6AE-9A73-3B57-EE18-0C342BC10A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77579" y="2978997"/>
            <a:ext cx="2036842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8041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145B8-BEEF-214A-2752-A05674957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549275"/>
            <a:ext cx="11126787" cy="114141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91C703-E46F-4DBB-4905-4A878F5B8C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0000" y="1825625"/>
            <a:ext cx="5181600" cy="43513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4C54F7-CB8B-A699-0D12-CCC8484E69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25625"/>
            <a:ext cx="5181600" cy="43513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0514BD-6124-20D5-ADE2-8A31E2A52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A55C66-AAA0-03D4-E4AC-38A7F064C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36460040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EC0E3-99B5-91E7-1E74-B5A8BB365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2" y="365126"/>
            <a:ext cx="11128375" cy="1325563"/>
          </a:xfrm>
        </p:spPr>
        <p:txBody>
          <a:bodyPr>
            <a:normAutofit/>
          </a:bodyPr>
          <a:lstStyle>
            <a:lvl1pPr>
              <a:defRPr sz="3599" b="1">
                <a:latin typeface="Avenir Medium"/>
              </a:defRPr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024873-09E1-A756-B2AC-99B43A10FB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0001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17BF70-9A52-AF5B-1777-A114985241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0001" y="2505074"/>
            <a:ext cx="5157787" cy="3684588"/>
          </a:xfrm>
        </p:spPr>
        <p:txBody>
          <a:bodyPr>
            <a:normAutofit/>
          </a:bodyPr>
          <a:lstStyle>
            <a:lvl1pPr>
              <a:defRPr sz="1999"/>
            </a:lvl1pPr>
            <a:lvl2pPr>
              <a:defRPr sz="1799"/>
            </a:lvl2pPr>
            <a:lvl3pPr>
              <a:defRPr sz="1599"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055F29-5FF3-8D97-1C44-001D6A90CC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4143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1D70D1-FC0E-37AA-308D-C5BA5CC690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4143" y="2505074"/>
            <a:ext cx="5183188" cy="3684588"/>
          </a:xfrm>
        </p:spPr>
        <p:txBody>
          <a:bodyPr>
            <a:normAutofit/>
          </a:bodyPr>
          <a:lstStyle>
            <a:lvl1pPr>
              <a:defRPr sz="1999"/>
            </a:lvl1pPr>
            <a:lvl2pPr>
              <a:defRPr sz="1799"/>
            </a:lvl2pPr>
            <a:lvl3pPr>
              <a:defRPr sz="1599"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F25452-40E7-1C23-0F74-B48AF36F9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C657BB-6F1F-9B0A-5D58-45AB8B904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91578900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_Picture_Normal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57155703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_Picture_Nega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84B3B2-3063-E856-C886-F135F47652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5202" y="6265800"/>
            <a:ext cx="813599" cy="359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50203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E40F2-4243-A6A1-1294-54DAF3642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1" y="457201"/>
            <a:ext cx="4545012" cy="1600201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31F770-150C-934A-44EB-0F84AE7095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0001" y="2407024"/>
            <a:ext cx="4545012" cy="3461964"/>
          </a:xfrm>
        </p:spPr>
        <p:txBody>
          <a:bodyPr>
            <a:normAutofit/>
          </a:bodyPr>
          <a:lstStyle>
            <a:lvl1pPr marL="0" indent="0">
              <a:buNone/>
              <a:defRPr sz="19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8BC7E9-D887-B48F-45E3-63E92F75A0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50000"/>
          <a:stretch/>
        </p:blipFill>
        <p:spPr>
          <a:xfrm>
            <a:off x="10620377" y="-125866"/>
            <a:ext cx="1571625" cy="687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42943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_Colou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E40F2-4243-A6A1-1294-54DAF3642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1" y="457201"/>
            <a:ext cx="4545012" cy="1600201"/>
          </a:xfrm>
        </p:spPr>
        <p:txBody>
          <a:bodyPr anchor="b"/>
          <a:lstStyle>
            <a:lvl1pPr>
              <a:defRPr sz="3199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4C7E56-0D69-537F-69F9-B9FD8A6233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2"/>
            <a:ext cx="6096000" cy="6857999"/>
          </a:xfrm>
        </p:spPr>
        <p:txBody>
          <a:bodyPr/>
          <a:lstStyle>
            <a:lvl1pPr marL="0" indent="0">
              <a:buNone/>
              <a:defRPr sz="3199">
                <a:solidFill>
                  <a:schemeClr val="bg1"/>
                </a:solidFill>
              </a:defRPr>
            </a:lvl1pPr>
            <a:lvl2pPr marL="457051" indent="0">
              <a:buNone/>
              <a:defRPr sz="2799"/>
            </a:lvl2pPr>
            <a:lvl3pPr marL="914103" indent="0">
              <a:buNone/>
              <a:defRPr sz="2399"/>
            </a:lvl3pPr>
            <a:lvl4pPr marL="1371154" indent="0">
              <a:buNone/>
              <a:defRPr sz="1999"/>
            </a:lvl4pPr>
            <a:lvl5pPr marL="1828206" indent="0">
              <a:buNone/>
              <a:defRPr sz="1999"/>
            </a:lvl5pPr>
            <a:lvl6pPr marL="2285257" indent="0">
              <a:buNone/>
              <a:defRPr sz="1999"/>
            </a:lvl6pPr>
            <a:lvl7pPr marL="2742308" indent="0">
              <a:buNone/>
              <a:defRPr sz="1999"/>
            </a:lvl7pPr>
            <a:lvl8pPr marL="3199360" indent="0">
              <a:buNone/>
              <a:defRPr sz="1999"/>
            </a:lvl8pPr>
            <a:lvl9pPr marL="3656411" indent="0">
              <a:buNone/>
              <a:defRPr sz="1999"/>
            </a:lvl9pPr>
          </a:lstStyle>
          <a:p>
            <a:endParaRPr lang="en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31F770-150C-934A-44EB-0F84AE7095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0001" y="2407024"/>
            <a:ext cx="4545012" cy="3461964"/>
          </a:xfrm>
        </p:spPr>
        <p:txBody>
          <a:bodyPr>
            <a:normAutofit/>
          </a:bodyPr>
          <a:lstStyle>
            <a:lvl1pPr marL="0" indent="0">
              <a:buNone/>
              <a:defRPr sz="2399">
                <a:solidFill>
                  <a:schemeClr val="bg1"/>
                </a:solidFill>
              </a:defRPr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D1AE67-6A12-0E40-41F8-07671380A6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5489" y="6264001"/>
            <a:ext cx="814737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95366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Full_Picture_Nega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0984CFD9-70A9-9C97-0A08-591965ADFA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00" r="1951" b="3231"/>
          <a:stretch/>
        </p:blipFill>
        <p:spPr>
          <a:xfrm flipV="1">
            <a:off x="9525" y="3400838"/>
            <a:ext cx="12182476" cy="3465759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E06ECFC-6497-44DE-9AA7-F8B31DFD2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8344" y="1456944"/>
            <a:ext cx="5955456" cy="1600201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2EA0BBD-D98B-5AEA-69E2-84533D1B503D}"/>
              </a:ext>
            </a:extLst>
          </p:cNvPr>
          <p:cNvSpPr/>
          <p:nvPr userDrawn="1"/>
        </p:nvSpPr>
        <p:spPr>
          <a:xfrm>
            <a:off x="9525" y="0"/>
            <a:ext cx="12182475" cy="342366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sz="135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D30E7ED-6B63-D620-C59F-FCE369116D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80400" y="1809000"/>
            <a:ext cx="3240000" cy="3240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4C7F7A4-CFF0-76EF-876B-19BE093EFAD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80400" y="0"/>
            <a:ext cx="3240000" cy="161674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EC5DBC3-74DB-7BD3-8D36-B9C177637F1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75489" y="6264001"/>
            <a:ext cx="814737" cy="360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9B04FEB-67FC-DDE6-55B4-795714D8FBC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580400" y="5258666"/>
            <a:ext cx="3240000" cy="16167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81EF7B-E7D6-734B-D644-D0DEFAABDB12}"/>
              </a:ext>
            </a:extLst>
          </p:cNvPr>
          <p:cNvSpPr txBox="1">
            <a:spLocks/>
          </p:cNvSpPr>
          <p:nvPr userDrawn="1"/>
        </p:nvSpPr>
        <p:spPr>
          <a:xfrm>
            <a:off x="5632872" y="775147"/>
            <a:ext cx="5955456" cy="1219849"/>
          </a:xfrm>
          <a:prstGeom prst="rect">
            <a:avLst/>
          </a:prstGeom>
        </p:spPr>
        <p:txBody>
          <a:bodyPr vert="horz" lIns="91412" tIns="45706" rIns="91412" bIns="45706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Avenir Next LT Pro Demi" panose="020B0504020202020204" pitchFamily="34" charset="77"/>
                <a:ea typeface="Avenir Next LT Pro Demi" panose="020B0504020202020204" pitchFamily="34" charset="77"/>
                <a:cs typeface="Avenir Next LT Pro Demi" panose="020B0504020202020204" pitchFamily="34" charset="77"/>
              </a:defRPr>
            </a:lvl1pPr>
          </a:lstStyle>
          <a:p>
            <a:r>
              <a:rPr lang="en-GB" sz="3199"/>
              <a:t>Click to edit Master title style</a:t>
            </a:r>
            <a:endParaRPr lang="en-NO" sz="3199"/>
          </a:p>
        </p:txBody>
      </p:sp>
    </p:spTree>
    <p:extLst>
      <p:ext uri="{BB962C8B-B14F-4D97-AF65-F5344CB8AC3E}">
        <p14:creationId xmlns:p14="http://schemas.microsoft.com/office/powerpoint/2010/main" val="129480560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Full_Picture_Nega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85F27E-3987-045C-BFF1-C6483C707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00" r="1951" b="3231"/>
          <a:stretch/>
        </p:blipFill>
        <p:spPr>
          <a:xfrm flipV="1">
            <a:off x="9525" y="-17721"/>
            <a:ext cx="12182476" cy="3465759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2EA0BBD-D98B-5AEA-69E2-84533D1B503D}"/>
              </a:ext>
            </a:extLst>
          </p:cNvPr>
          <p:cNvSpPr/>
          <p:nvPr userDrawn="1"/>
        </p:nvSpPr>
        <p:spPr>
          <a:xfrm>
            <a:off x="9525" y="3428619"/>
            <a:ext cx="12182475" cy="342366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sz="135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4C7F7A4-CFF0-76EF-876B-19BE093EFAD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80400" y="0"/>
            <a:ext cx="3240000" cy="161674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5798DA5-830C-2141-2254-428DD638035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75201" y="6264001"/>
            <a:ext cx="814737" cy="36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8108FA6-1537-EFFD-D5CD-E901F7A3877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580400" y="1809000"/>
            <a:ext cx="3240000" cy="324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1149B1-A8DB-D412-1EB3-47CDEBB180E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580400" y="5241261"/>
            <a:ext cx="3240000" cy="161674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AA7811E-9C7F-6302-D150-A354548B2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2872" y="4200526"/>
            <a:ext cx="5955456" cy="1219849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51225617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Full_Picture_Nega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0984CFD9-70A9-9C97-0A08-591965ADFA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00" r="1951" b="3231"/>
          <a:stretch/>
        </p:blipFill>
        <p:spPr>
          <a:xfrm flipV="1">
            <a:off x="9525" y="3400838"/>
            <a:ext cx="12182476" cy="3465759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E06ECFC-6497-44DE-9AA7-F8B31DFD2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8344" y="1456944"/>
            <a:ext cx="5955456" cy="1600201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2EA0BBD-D98B-5AEA-69E2-84533D1B503D}"/>
              </a:ext>
            </a:extLst>
          </p:cNvPr>
          <p:cNvSpPr/>
          <p:nvPr userDrawn="1"/>
        </p:nvSpPr>
        <p:spPr>
          <a:xfrm>
            <a:off x="9525" y="0"/>
            <a:ext cx="12182475" cy="3423662"/>
          </a:xfrm>
          <a:prstGeom prst="rect">
            <a:avLst/>
          </a:prstGeom>
          <a:solidFill>
            <a:schemeClr val="accent6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sz="135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EC5DBC3-74DB-7BD3-8D36-B9C177637F1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5489" y="6264001"/>
            <a:ext cx="814737" cy="36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A77B63B-4E02-DCF3-6660-1A6096A4877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80400" y="8643"/>
            <a:ext cx="3240000" cy="16167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F34BDE-CF37-2458-E40A-CBCF76B8883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580400" y="1780838"/>
            <a:ext cx="3240000" cy="324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7907EC-9126-DAB1-D72E-5D290BBA6CD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580400" y="5241261"/>
            <a:ext cx="3240000" cy="161674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0FEE1C7-EFB8-E3B7-5A17-C13987D7928D}"/>
              </a:ext>
            </a:extLst>
          </p:cNvPr>
          <p:cNvSpPr txBox="1">
            <a:spLocks/>
          </p:cNvSpPr>
          <p:nvPr userDrawn="1"/>
        </p:nvSpPr>
        <p:spPr>
          <a:xfrm>
            <a:off x="5632872" y="775147"/>
            <a:ext cx="5955456" cy="1219849"/>
          </a:xfrm>
          <a:prstGeom prst="rect">
            <a:avLst/>
          </a:prstGeom>
        </p:spPr>
        <p:txBody>
          <a:bodyPr vert="horz" lIns="91412" tIns="45706" rIns="91412" bIns="45706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Avenir Next LT Pro Demi" panose="020B0504020202020204" pitchFamily="34" charset="77"/>
                <a:ea typeface="Avenir Next LT Pro Demi" panose="020B0504020202020204" pitchFamily="34" charset="77"/>
                <a:cs typeface="Avenir Next LT Pro Demi" panose="020B0504020202020204" pitchFamily="34" charset="77"/>
              </a:defRPr>
            </a:lvl1pPr>
          </a:lstStyle>
          <a:p>
            <a:r>
              <a:rPr lang="en-GB" sz="3199"/>
              <a:t>Click to edit Master title style</a:t>
            </a:r>
            <a:endParaRPr lang="en-NO" sz="3199"/>
          </a:p>
        </p:txBody>
      </p:sp>
    </p:spTree>
    <p:extLst>
      <p:ext uri="{BB962C8B-B14F-4D97-AF65-F5344CB8AC3E}">
        <p14:creationId xmlns:p14="http://schemas.microsoft.com/office/powerpoint/2010/main" val="139726883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Full_Picture_Nega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B63DCEA-18A6-65A6-E9C8-5D94F51A0A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00" r="1951" b="3231"/>
          <a:stretch/>
        </p:blipFill>
        <p:spPr>
          <a:xfrm flipV="1">
            <a:off x="9525" y="-2"/>
            <a:ext cx="12182476" cy="342290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42163CC-8074-1256-A350-21CF6EB201A2}"/>
              </a:ext>
            </a:extLst>
          </p:cNvPr>
          <p:cNvSpPr/>
          <p:nvPr userDrawn="1"/>
        </p:nvSpPr>
        <p:spPr>
          <a:xfrm>
            <a:off x="9525" y="3428619"/>
            <a:ext cx="12182475" cy="3423662"/>
          </a:xfrm>
          <a:prstGeom prst="rect">
            <a:avLst/>
          </a:prstGeom>
          <a:solidFill>
            <a:schemeClr val="accent6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sz="135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8D831F-8D43-6035-E55A-AD3417CED9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5201" y="6264001"/>
            <a:ext cx="814737" cy="360000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77B63B-4E02-DCF3-6660-1A6096A4877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80400" y="8643"/>
            <a:ext cx="3240000" cy="16167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F34BDE-CF37-2458-E40A-CBCF76B8883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580400" y="1780838"/>
            <a:ext cx="3240000" cy="324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7907EC-9126-DAB1-D72E-5D290BBA6CD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580400" y="5241261"/>
            <a:ext cx="3240000" cy="161674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1D9D4F8E-7B81-411A-4027-5912EDBCC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2872" y="4200526"/>
            <a:ext cx="5955456" cy="1219849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60032266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Full_Picture_Nega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0984CFD9-70A9-9C97-0A08-591965ADFA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00" r="1951" b="3231"/>
          <a:stretch/>
        </p:blipFill>
        <p:spPr>
          <a:xfrm flipV="1">
            <a:off x="9525" y="3400838"/>
            <a:ext cx="12182476" cy="3465759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E06ECFC-6497-44DE-9AA7-F8B31DFD2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8344" y="1456944"/>
            <a:ext cx="5955456" cy="1600201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2EA0BBD-D98B-5AEA-69E2-84533D1B503D}"/>
              </a:ext>
            </a:extLst>
          </p:cNvPr>
          <p:cNvSpPr/>
          <p:nvPr userDrawn="1"/>
        </p:nvSpPr>
        <p:spPr>
          <a:xfrm>
            <a:off x="9525" y="0"/>
            <a:ext cx="12182475" cy="342366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sz="135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EC5DBC3-74DB-7BD3-8D36-B9C177637F1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5489" y="6264001"/>
            <a:ext cx="814737" cy="36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A77B63B-4E02-DCF3-6660-1A6096A4877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80400" y="8643"/>
            <a:ext cx="3240000" cy="16167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F34BDE-CF37-2458-E40A-CBCF76B8883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580400" y="1780838"/>
            <a:ext cx="3240000" cy="324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7907EC-9126-DAB1-D72E-5D290BBA6CD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580400" y="5241261"/>
            <a:ext cx="3240000" cy="161674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0FEE1C7-EFB8-E3B7-5A17-C13987D7928D}"/>
              </a:ext>
            </a:extLst>
          </p:cNvPr>
          <p:cNvSpPr txBox="1">
            <a:spLocks/>
          </p:cNvSpPr>
          <p:nvPr userDrawn="1"/>
        </p:nvSpPr>
        <p:spPr>
          <a:xfrm>
            <a:off x="5632872" y="775147"/>
            <a:ext cx="5955456" cy="1219849"/>
          </a:xfrm>
          <a:prstGeom prst="rect">
            <a:avLst/>
          </a:prstGeom>
        </p:spPr>
        <p:txBody>
          <a:bodyPr vert="horz" lIns="91412" tIns="45706" rIns="91412" bIns="45706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Avenir Next LT Pro Demi" panose="020B0504020202020204" pitchFamily="34" charset="77"/>
                <a:ea typeface="Avenir Next LT Pro Demi" panose="020B0504020202020204" pitchFamily="34" charset="77"/>
                <a:cs typeface="Avenir Next LT Pro Demi" panose="020B0504020202020204" pitchFamily="34" charset="77"/>
              </a:defRPr>
            </a:lvl1pPr>
          </a:lstStyle>
          <a:p>
            <a:r>
              <a:rPr lang="en-GB" sz="3199"/>
              <a:t>Click to edit Master title style</a:t>
            </a:r>
            <a:endParaRPr lang="en-NO" sz="3199"/>
          </a:p>
        </p:txBody>
      </p:sp>
    </p:spTree>
    <p:extLst>
      <p:ext uri="{BB962C8B-B14F-4D97-AF65-F5344CB8AC3E}">
        <p14:creationId xmlns:p14="http://schemas.microsoft.com/office/powerpoint/2010/main" val="737277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EC0E3-99B5-91E7-1E74-B5A8BB365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5125"/>
            <a:ext cx="11128375" cy="1325563"/>
          </a:xfrm>
        </p:spPr>
        <p:txBody>
          <a:bodyPr>
            <a:normAutofit/>
          </a:bodyPr>
          <a:lstStyle>
            <a:lvl1pPr>
              <a:defRPr sz="3600" b="1">
                <a:latin typeface="Avenir Medium"/>
              </a:defRPr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024873-09E1-A756-B2AC-99B43A10FB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0000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17BF70-9A52-AF5B-1777-A114985241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0000" y="2505075"/>
            <a:ext cx="5157787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055F29-5FF3-8D97-1C44-001D6A90CC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4143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1D70D1-FC0E-37AA-308D-C5BA5CC690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4143" y="2505075"/>
            <a:ext cx="5183188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F25452-40E7-1C23-0F74-B48AF36F9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C657BB-6F1F-9B0A-5D58-45AB8B904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64948922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Full_Picture_Nega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B63DCEA-18A6-65A6-E9C8-5D94F51A0A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00" r="1951" b="3231"/>
          <a:stretch/>
        </p:blipFill>
        <p:spPr>
          <a:xfrm flipV="1">
            <a:off x="9525" y="-2"/>
            <a:ext cx="12182476" cy="342290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42163CC-8074-1256-A350-21CF6EB201A2}"/>
              </a:ext>
            </a:extLst>
          </p:cNvPr>
          <p:cNvSpPr/>
          <p:nvPr userDrawn="1"/>
        </p:nvSpPr>
        <p:spPr>
          <a:xfrm>
            <a:off x="9525" y="3428619"/>
            <a:ext cx="12182475" cy="342366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sz="135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8D831F-8D43-6035-E55A-AD3417CED9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5201" y="6264001"/>
            <a:ext cx="814737" cy="360000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77B63B-4E02-DCF3-6660-1A6096A4877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80400" y="8643"/>
            <a:ext cx="3240000" cy="16167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F34BDE-CF37-2458-E40A-CBCF76B8883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580400" y="1780838"/>
            <a:ext cx="3240000" cy="324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7907EC-9126-DAB1-D72E-5D290BBA6CD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580400" y="5241261"/>
            <a:ext cx="3240000" cy="161674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1D9D4F8E-7B81-411A-4027-5912EDBCC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2872" y="4200526"/>
            <a:ext cx="5955456" cy="1219849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72995365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Full_Picture_Nega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A7A34C72-C8D4-4468-C3B4-CC7B110E7D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2"/>
            <a:ext cx="12192000" cy="6857999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3199"/>
            </a:lvl1pPr>
            <a:lvl2pPr marL="457051" indent="0">
              <a:buNone/>
              <a:defRPr sz="2799"/>
            </a:lvl2pPr>
            <a:lvl3pPr marL="914103" indent="0">
              <a:buNone/>
              <a:defRPr sz="2399"/>
            </a:lvl3pPr>
            <a:lvl4pPr marL="1371154" indent="0">
              <a:buNone/>
              <a:defRPr sz="1999"/>
            </a:lvl4pPr>
            <a:lvl5pPr marL="1828206" indent="0">
              <a:buNone/>
              <a:defRPr sz="1999"/>
            </a:lvl5pPr>
            <a:lvl6pPr marL="2285257" indent="0">
              <a:buNone/>
              <a:defRPr sz="1999"/>
            </a:lvl6pPr>
            <a:lvl7pPr marL="2742308" indent="0">
              <a:buNone/>
              <a:defRPr sz="1999"/>
            </a:lvl7pPr>
            <a:lvl8pPr marL="3199360" indent="0">
              <a:buNone/>
              <a:defRPr sz="1999"/>
            </a:lvl8pPr>
            <a:lvl9pPr marL="3656411" indent="0">
              <a:buNone/>
              <a:defRPr sz="1999"/>
            </a:lvl9pPr>
          </a:lstStyle>
          <a:p>
            <a:endParaRPr lang="en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58EA4A4-79B9-4BDE-BD55-08183D745930}"/>
              </a:ext>
            </a:extLst>
          </p:cNvPr>
          <p:cNvSpPr/>
          <p:nvPr userDrawn="1"/>
        </p:nvSpPr>
        <p:spPr>
          <a:xfrm rot="10800000">
            <a:off x="3396000" y="729001"/>
            <a:ext cx="5400000" cy="5399999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sz="1350"/>
          </a:p>
        </p:txBody>
      </p:sp>
    </p:spTree>
    <p:extLst>
      <p:ext uri="{BB962C8B-B14F-4D97-AF65-F5344CB8AC3E}">
        <p14:creationId xmlns:p14="http://schemas.microsoft.com/office/powerpoint/2010/main" val="318359137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_Colou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06F6AE-9A73-3B57-EE18-0C342BC10A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7579" y="2978997"/>
            <a:ext cx="2036842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49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5D6ED81-794B-B85A-7FDC-DFF185521D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7579" y="2978997"/>
            <a:ext cx="2036842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29933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Logo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5A318F4E-3F2B-52C3-9EF3-857EBE9ABF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-3"/>
            <a:ext cx="12192000" cy="685800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O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D6ED81-794B-B85A-7FDC-DFF185521D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7579" y="2978997"/>
            <a:ext cx="2036842" cy="900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DD33CDD-7B32-AA08-8397-0B963A8826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0000"/>
          <a:stretch/>
        </p:blipFill>
        <p:spPr>
          <a:xfrm>
            <a:off x="10620375" y="-1"/>
            <a:ext cx="1571625" cy="687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99700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_Colour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BE130-6616-3595-4DF0-941A382A9AF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7432" y="800100"/>
            <a:ext cx="9720000" cy="1350645"/>
          </a:xfrm>
        </p:spPr>
        <p:txBody>
          <a:bodyPr anchor="t" anchorCtr="0">
            <a:normAutofit/>
          </a:bodyPr>
          <a:lstStyle>
            <a:lvl1pPr algn="l"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</a:t>
            </a:r>
            <a:endParaRPr lang="en-N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AFD748-96DA-F43D-A41A-371CF359D3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7432" y="2648024"/>
            <a:ext cx="9720000" cy="447422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NO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5DEC05D-EE61-1DA9-5AF5-30C16167B9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488" y="6264000"/>
            <a:ext cx="814737" cy="360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4F2F5F-74A1-095A-65C0-3E75E0A52A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9903"/>
          <a:stretch/>
        </p:blipFill>
        <p:spPr>
          <a:xfrm>
            <a:off x="10620375" y="-1"/>
            <a:ext cx="1571625" cy="68580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8C1645-B239-F48D-4A90-6336E02EFD24}"/>
              </a:ext>
            </a:extLst>
          </p:cNvPr>
          <p:cNvSpPr txBox="1"/>
          <p:nvPr userDrawn="1"/>
        </p:nvSpPr>
        <p:spPr>
          <a:xfrm>
            <a:off x="3718560" y="-812800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100200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Colour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:a16="http://schemas.microsoft.com/office/drawing/2014/main" id="{6BFF5E41-6647-6E94-2170-C11F53BB87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0000" y="1842813"/>
            <a:ext cx="9720000" cy="1350645"/>
          </a:xfrm>
        </p:spPr>
        <p:txBody>
          <a:bodyPr anchor="b" anchorCtr="0">
            <a:normAutofit/>
          </a:bodyPr>
          <a:lstStyle>
            <a:lvl1pPr algn="l"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</a:t>
            </a:r>
            <a:endParaRPr lang="en-NO"/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34791219-DC9E-76F1-8901-F21980E361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7432" y="3466637"/>
            <a:ext cx="9720000" cy="447422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NO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A51DE67-CBEB-1EB0-373B-451098B3DA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488" y="6264000"/>
            <a:ext cx="814737" cy="360000"/>
          </a:xfrm>
          <a:prstGeom prst="rect">
            <a:avLst/>
          </a:prstGeom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198D92C5-FB4D-B7B6-B5A1-54A1F10963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9903"/>
          <a:stretch/>
        </p:blipFill>
        <p:spPr>
          <a:xfrm>
            <a:off x="10620375" y="-1"/>
            <a:ext cx="1571625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2358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Blan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56EDC6-6E91-5F8F-BAE7-E0E4E73081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3" y="2333766"/>
            <a:ext cx="11497038" cy="371740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1600"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7F21EE8-003A-7EA0-9940-A2D29834BE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806824"/>
            <a:ext cx="4545012" cy="1193426"/>
          </a:xfrm>
        </p:spPr>
        <p:txBody>
          <a:bodyPr anchor="t">
            <a:normAutofit/>
          </a:bodyPr>
          <a:lstStyle>
            <a:lvl1pPr>
              <a:defRPr sz="3600" b="1">
                <a:solidFill>
                  <a:schemeClr val="tx1"/>
                </a:solidFill>
                <a:ea typeface="Avenir Medium" panose="02000503020000020003"/>
              </a:defRPr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9914161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_Blan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92BAAD0D-0BD4-2305-9166-FAF51EF90D8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963" y="800100"/>
            <a:ext cx="9720000" cy="1350645"/>
          </a:xfrm>
        </p:spPr>
        <p:txBody>
          <a:bodyPr anchor="t" anchorCtr="0">
            <a:normAutofit/>
          </a:bodyPr>
          <a:lstStyle>
            <a:lvl1pPr algn="l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</a:t>
            </a:r>
            <a:endParaRPr lang="en-NO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21F689E6-DC95-EEFC-0A2E-BEEC35AE01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8800" y="2647800"/>
            <a:ext cx="9720000" cy="447422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3347842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48E26-D9D0-393A-F1A7-9A7B800C0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549275"/>
            <a:ext cx="9720000" cy="114141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E0C74A-215F-478F-8727-A1118D7F3B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1825625"/>
            <a:ext cx="97200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33A8F8-1B28-64CF-E1F1-9B0C5C433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FB63E-8FC2-8C4B-B3BA-82A9A9F11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F24D2A-696F-5A5A-C1EB-C31DF5EB3F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0000"/>
          <a:stretch/>
        </p:blipFill>
        <p:spPr>
          <a:xfrm>
            <a:off x="10620375" y="-1"/>
            <a:ext cx="1571625" cy="687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0665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_Picture_Normal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36187403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48E26-D9D0-393A-F1A7-9A7B800C0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549275"/>
            <a:ext cx="9720000" cy="1141413"/>
          </a:xfrm>
        </p:spPr>
        <p:txBody>
          <a:bodyPr>
            <a:normAutofit/>
          </a:bodyPr>
          <a:lstStyle>
            <a:lvl1pPr>
              <a:defRPr sz="3600">
                <a:latin typeface="Avenir Medium"/>
              </a:defRPr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E0C74A-215F-478F-8727-A1118D7F3B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1825625"/>
            <a:ext cx="9720000" cy="435133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200"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33A8F8-1B28-64CF-E1F1-9B0C5C433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FB63E-8FC2-8C4B-B3BA-82A9A9F11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66644121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145B8-BEEF-214A-2752-A05674957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549275"/>
            <a:ext cx="11126787" cy="114141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91C703-E46F-4DBB-4905-4A878F5B8C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0000" y="1825625"/>
            <a:ext cx="5181600" cy="43513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4C54F7-CB8B-A699-0D12-CCC8484E69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25625"/>
            <a:ext cx="5181600" cy="43513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0514BD-6124-20D5-ADE2-8A31E2A52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A55C66-AAA0-03D4-E4AC-38A7F064C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75694964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EC0E3-99B5-91E7-1E74-B5A8BB365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5125"/>
            <a:ext cx="11128375" cy="1325563"/>
          </a:xfrm>
        </p:spPr>
        <p:txBody>
          <a:bodyPr>
            <a:normAutofit/>
          </a:bodyPr>
          <a:lstStyle>
            <a:lvl1pPr>
              <a:defRPr sz="3600" b="1">
                <a:latin typeface="Avenir Medium"/>
              </a:defRPr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024873-09E1-A756-B2AC-99B43A10FB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0000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17BF70-9A52-AF5B-1777-A114985241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0000" y="2505075"/>
            <a:ext cx="5157787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055F29-5FF3-8D97-1C44-001D6A90CC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4143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1D70D1-FC0E-37AA-308D-C5BA5CC690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4143" y="2505075"/>
            <a:ext cx="5183188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F25452-40E7-1C23-0F74-B48AF36F9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C657BB-6F1F-9B0A-5D58-45AB8B904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54247284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_Picture_Normal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35994594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_Picture_Nega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84B3B2-3063-E856-C886-F135F47652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200" y="6265800"/>
            <a:ext cx="813599" cy="359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06875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E40F2-4243-A6A1-1294-54DAF3642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457200"/>
            <a:ext cx="45450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31F770-150C-934A-44EB-0F84AE7095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0000" y="2407024"/>
            <a:ext cx="4545012" cy="3461964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8BC7E9-D887-B48F-45E3-63E92F75A0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0000"/>
          <a:stretch/>
        </p:blipFill>
        <p:spPr>
          <a:xfrm>
            <a:off x="10620375" y="-125867"/>
            <a:ext cx="1571625" cy="687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67716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_Colou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E40F2-4243-A6A1-1294-54DAF3642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457200"/>
            <a:ext cx="4545012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4C7E56-0D69-537F-69F9-B9FD8A6233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6000" cy="6857999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31F770-150C-934A-44EB-0F84AE7095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0000" y="2407024"/>
            <a:ext cx="4545012" cy="3461964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D1AE67-6A12-0E40-41F8-07671380A6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488" y="6264000"/>
            <a:ext cx="814737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20951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Full_Picture_Nega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0984CFD9-70A9-9C97-0A08-591965ADFA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9524" y="3400838"/>
            <a:ext cx="12182476" cy="3465759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E06ECFC-6497-44DE-9AA7-F8B31DFD2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8344" y="1456944"/>
            <a:ext cx="595545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2EA0BBD-D98B-5AEA-69E2-84533D1B503D}"/>
              </a:ext>
            </a:extLst>
          </p:cNvPr>
          <p:cNvSpPr/>
          <p:nvPr userDrawn="1"/>
        </p:nvSpPr>
        <p:spPr>
          <a:xfrm>
            <a:off x="9525" y="0"/>
            <a:ext cx="12182475" cy="342366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D30E7ED-6B63-D620-C59F-FCE369116D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0400" y="1809000"/>
            <a:ext cx="3240000" cy="3240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4C7F7A4-CFF0-76EF-876B-19BE093EFAD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0400" y="0"/>
            <a:ext cx="3240000" cy="161674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EC5DBC3-74DB-7BD3-8D36-B9C177637F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488" y="6264000"/>
            <a:ext cx="814737" cy="360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9B04FEB-67FC-DDE6-55B4-795714D8FBC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0400" y="5258665"/>
            <a:ext cx="3240000" cy="16167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81EF7B-E7D6-734B-D644-D0DEFAABDB12}"/>
              </a:ext>
            </a:extLst>
          </p:cNvPr>
          <p:cNvSpPr txBox="1">
            <a:spLocks/>
          </p:cNvSpPr>
          <p:nvPr userDrawn="1"/>
        </p:nvSpPr>
        <p:spPr>
          <a:xfrm>
            <a:off x="5632872" y="775146"/>
            <a:ext cx="5955456" cy="121984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Avenir Next LT Pro Demi" panose="020B0504020202020204" pitchFamily="34" charset="77"/>
                <a:ea typeface="Avenir Next LT Pro Demi" panose="020B0504020202020204" pitchFamily="34" charset="77"/>
                <a:cs typeface="Avenir Next LT Pro Demi" panose="020B0504020202020204" pitchFamily="34" charset="77"/>
              </a:defRPr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413903516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Full_Picture_Nega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85F27E-3987-045C-BFF1-C6483C707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9524" y="-17721"/>
            <a:ext cx="12182476" cy="3465759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2EA0BBD-D98B-5AEA-69E2-84533D1B503D}"/>
              </a:ext>
            </a:extLst>
          </p:cNvPr>
          <p:cNvSpPr/>
          <p:nvPr userDrawn="1"/>
        </p:nvSpPr>
        <p:spPr>
          <a:xfrm>
            <a:off x="9525" y="3428619"/>
            <a:ext cx="12182475" cy="342366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4C7F7A4-CFF0-76EF-876B-19BE093EFAD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0400" y="0"/>
            <a:ext cx="3240000" cy="161674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5798DA5-830C-2141-2254-428DD63803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200" y="6264000"/>
            <a:ext cx="814737" cy="36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8108FA6-1537-EFFD-D5CD-E901F7A3877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0400" y="1809000"/>
            <a:ext cx="3240000" cy="324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1149B1-A8DB-D412-1EB3-47CDEBB180E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0400" y="5241260"/>
            <a:ext cx="3240000" cy="161674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AA7811E-9C7F-6302-D150-A354548B2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2872" y="4200525"/>
            <a:ext cx="5955456" cy="121984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54387073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Full_Picture_Nega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0984CFD9-70A9-9C97-0A08-591965ADFA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9524" y="3400838"/>
            <a:ext cx="12182476" cy="3465759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E06ECFC-6497-44DE-9AA7-F8B31DFD2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8344" y="1456944"/>
            <a:ext cx="595545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2EA0BBD-D98B-5AEA-69E2-84533D1B503D}"/>
              </a:ext>
            </a:extLst>
          </p:cNvPr>
          <p:cNvSpPr/>
          <p:nvPr userDrawn="1"/>
        </p:nvSpPr>
        <p:spPr>
          <a:xfrm>
            <a:off x="9525" y="0"/>
            <a:ext cx="12182475" cy="3423662"/>
          </a:xfrm>
          <a:prstGeom prst="rect">
            <a:avLst/>
          </a:prstGeom>
          <a:solidFill>
            <a:schemeClr val="accent6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EC5DBC3-74DB-7BD3-8D36-B9C177637F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488" y="6264000"/>
            <a:ext cx="814737" cy="36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A77B63B-4E02-DCF3-6660-1A6096A4877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0400" y="8642"/>
            <a:ext cx="3240000" cy="16167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F34BDE-CF37-2458-E40A-CBCF76B8883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0400" y="1780838"/>
            <a:ext cx="3240000" cy="324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7907EC-9126-DAB1-D72E-5D290BBA6CD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0400" y="5241260"/>
            <a:ext cx="3240000" cy="161674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0FEE1C7-EFB8-E3B7-5A17-C13987D7928D}"/>
              </a:ext>
            </a:extLst>
          </p:cNvPr>
          <p:cNvSpPr txBox="1">
            <a:spLocks/>
          </p:cNvSpPr>
          <p:nvPr userDrawn="1"/>
        </p:nvSpPr>
        <p:spPr>
          <a:xfrm>
            <a:off x="5632872" y="775146"/>
            <a:ext cx="5955456" cy="121984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Avenir Next LT Pro Demi" panose="020B0504020202020204" pitchFamily="34" charset="77"/>
                <a:ea typeface="Avenir Next LT Pro Demi" panose="020B0504020202020204" pitchFamily="34" charset="77"/>
                <a:cs typeface="Avenir Next LT Pro Demi" panose="020B0504020202020204" pitchFamily="34" charset="77"/>
              </a:defRPr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0549175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_Picture_Nega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84B3B2-3063-E856-C886-F135F47652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5200" y="6265800"/>
            <a:ext cx="813599" cy="359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52802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Full_Picture_Nega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B63DCEA-18A6-65A6-E9C8-5D94F51A0A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9524" y="-1"/>
            <a:ext cx="12182476" cy="34229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42163CC-8074-1256-A350-21CF6EB201A2}"/>
              </a:ext>
            </a:extLst>
          </p:cNvPr>
          <p:cNvSpPr/>
          <p:nvPr userDrawn="1"/>
        </p:nvSpPr>
        <p:spPr>
          <a:xfrm>
            <a:off x="9525" y="3428619"/>
            <a:ext cx="12182475" cy="3423662"/>
          </a:xfrm>
          <a:prstGeom prst="rect">
            <a:avLst/>
          </a:prstGeom>
          <a:solidFill>
            <a:schemeClr val="accent6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8D831F-8D43-6035-E55A-AD3417CED9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200" y="6264000"/>
            <a:ext cx="814737" cy="360000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77B63B-4E02-DCF3-6660-1A6096A4877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0400" y="8642"/>
            <a:ext cx="3240000" cy="16167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F34BDE-CF37-2458-E40A-CBCF76B8883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0400" y="1780838"/>
            <a:ext cx="3240000" cy="324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7907EC-9126-DAB1-D72E-5D290BBA6CD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0400" y="5241260"/>
            <a:ext cx="3240000" cy="161674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1D9D4F8E-7B81-411A-4027-5912EDBCC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2872" y="4200525"/>
            <a:ext cx="5955456" cy="121984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5656704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Full_Picture_Nega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0984CFD9-70A9-9C97-0A08-591965ADFA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9524" y="3400838"/>
            <a:ext cx="12182476" cy="3465759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E06ECFC-6497-44DE-9AA7-F8B31DFD2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8344" y="1456944"/>
            <a:ext cx="595545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2EA0BBD-D98B-5AEA-69E2-84533D1B503D}"/>
              </a:ext>
            </a:extLst>
          </p:cNvPr>
          <p:cNvSpPr/>
          <p:nvPr userDrawn="1"/>
        </p:nvSpPr>
        <p:spPr>
          <a:xfrm>
            <a:off x="9525" y="0"/>
            <a:ext cx="12182475" cy="342366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EC5DBC3-74DB-7BD3-8D36-B9C177637F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488" y="6264000"/>
            <a:ext cx="814737" cy="36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A77B63B-4E02-DCF3-6660-1A6096A4877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0400" y="8642"/>
            <a:ext cx="3240000" cy="16167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F34BDE-CF37-2458-E40A-CBCF76B8883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0400" y="1780838"/>
            <a:ext cx="3240000" cy="324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7907EC-9126-DAB1-D72E-5D290BBA6CD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0400" y="5241260"/>
            <a:ext cx="3240000" cy="161674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0FEE1C7-EFB8-E3B7-5A17-C13987D7928D}"/>
              </a:ext>
            </a:extLst>
          </p:cNvPr>
          <p:cNvSpPr txBox="1">
            <a:spLocks/>
          </p:cNvSpPr>
          <p:nvPr userDrawn="1"/>
        </p:nvSpPr>
        <p:spPr>
          <a:xfrm>
            <a:off x="5632872" y="775146"/>
            <a:ext cx="5955456" cy="121984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Avenir Next LT Pro Demi" panose="020B0504020202020204" pitchFamily="34" charset="77"/>
                <a:ea typeface="Avenir Next LT Pro Demi" panose="020B0504020202020204" pitchFamily="34" charset="77"/>
                <a:cs typeface="Avenir Next LT Pro Demi" panose="020B0504020202020204" pitchFamily="34" charset="77"/>
              </a:defRPr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00413575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Full_Picture_Nega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B63DCEA-18A6-65A6-E9C8-5D94F51A0A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9524" y="-1"/>
            <a:ext cx="12182476" cy="34229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42163CC-8074-1256-A350-21CF6EB201A2}"/>
              </a:ext>
            </a:extLst>
          </p:cNvPr>
          <p:cNvSpPr/>
          <p:nvPr userDrawn="1"/>
        </p:nvSpPr>
        <p:spPr>
          <a:xfrm>
            <a:off x="9525" y="3428619"/>
            <a:ext cx="12182475" cy="342366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8D831F-8D43-6035-E55A-AD3417CED9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200" y="6264000"/>
            <a:ext cx="814737" cy="360000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77B63B-4E02-DCF3-6660-1A6096A4877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0400" y="8642"/>
            <a:ext cx="3240000" cy="16167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F34BDE-CF37-2458-E40A-CBCF76B8883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0400" y="1780838"/>
            <a:ext cx="3240000" cy="324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7907EC-9126-DAB1-D72E-5D290BBA6CD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0400" y="5241260"/>
            <a:ext cx="3240000" cy="161674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1D9D4F8E-7B81-411A-4027-5912EDBCC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2872" y="4200525"/>
            <a:ext cx="5955456" cy="121984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42674956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Full_Picture_Nega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A7A34C72-C8D4-4468-C3B4-CC7B110E7D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7999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58EA4A4-79B9-4BDE-BD55-08183D745930}"/>
              </a:ext>
            </a:extLst>
          </p:cNvPr>
          <p:cNvSpPr/>
          <p:nvPr userDrawn="1"/>
        </p:nvSpPr>
        <p:spPr>
          <a:xfrm rot="10800000">
            <a:off x="3396000" y="729000"/>
            <a:ext cx="5400000" cy="5400000"/>
          </a:xfrm>
          <a:prstGeom prst="ellipse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72200477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891820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_Colou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06F6AE-9A73-3B57-EE18-0C342BC10A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77579" y="2978997"/>
            <a:ext cx="2036842" cy="90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702A6F-A48D-CD02-77EB-B58A0B15D0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49496"/>
          <a:stretch/>
        </p:blipFill>
        <p:spPr>
          <a:xfrm>
            <a:off x="10607611" y="0"/>
            <a:ext cx="1584389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25277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5D6ED81-794B-B85A-7FDC-DFF185521D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77579" y="2978997"/>
            <a:ext cx="2036842" cy="90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F117D24-2E65-9236-BBBA-49DFC46E07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49496"/>
          <a:stretch/>
        </p:blipFill>
        <p:spPr>
          <a:xfrm>
            <a:off x="10607611" y="0"/>
            <a:ext cx="1584389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96785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Logo_Colou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06F6AE-9A73-3B57-EE18-0C342BC10A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77579" y="2978997"/>
            <a:ext cx="2036842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59752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Logo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5D6ED81-794B-B85A-7FDC-DFF185521D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77579" y="2978997"/>
            <a:ext cx="2036842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30000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Logo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5A318F4E-3F2B-52C3-9EF3-857EBE9ABF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-3"/>
            <a:ext cx="12192000" cy="685800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O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D6ED81-794B-B85A-7FDC-DFF185521D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77579" y="2978997"/>
            <a:ext cx="2036842" cy="900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DD33CDD-7B32-AA08-8397-0B963A8826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0000"/>
          <a:stretch/>
        </p:blipFill>
        <p:spPr>
          <a:xfrm>
            <a:off x="10620375" y="-1"/>
            <a:ext cx="1571625" cy="687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837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E40F2-4243-A6A1-1294-54DAF3642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457200"/>
            <a:ext cx="45450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31F770-150C-934A-44EB-0F84AE7095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0000" y="2407024"/>
            <a:ext cx="4545012" cy="3461964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8BC7E9-D887-B48F-45E3-63E92F75A0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50000"/>
          <a:stretch/>
        </p:blipFill>
        <p:spPr>
          <a:xfrm>
            <a:off x="10620375" y="-125867"/>
            <a:ext cx="1571625" cy="687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04613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_Colour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BE130-6616-3595-4DF0-941A382A9A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0000" y="1024200"/>
            <a:ext cx="9720000" cy="1350645"/>
          </a:xfrm>
        </p:spPr>
        <p:txBody>
          <a:bodyPr anchor="b" anchorCtr="0">
            <a:normAutofit/>
          </a:bodyPr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</a:t>
            </a:r>
            <a:endParaRPr lang="en-N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AFD748-96DA-F43D-A41A-371CF359D3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7432" y="2648024"/>
            <a:ext cx="9720000" cy="447422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NO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5DEC05D-EE61-1DA9-5AF5-30C16167B94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5488" y="6264000"/>
            <a:ext cx="814737" cy="360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4F2F5F-74A1-095A-65C0-3E75E0A52A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49903"/>
          <a:stretch/>
        </p:blipFill>
        <p:spPr>
          <a:xfrm>
            <a:off x="10620375" y="-1"/>
            <a:ext cx="1571625" cy="68580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8C1645-B239-F48D-4A90-6336E02EFD24}"/>
              </a:ext>
            </a:extLst>
          </p:cNvPr>
          <p:cNvSpPr txBox="1"/>
          <p:nvPr userDrawn="1"/>
        </p:nvSpPr>
        <p:spPr>
          <a:xfrm>
            <a:off x="3718560" y="-812800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319358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Colour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:a16="http://schemas.microsoft.com/office/drawing/2014/main" id="{6BFF5E41-6647-6E94-2170-C11F53BB87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0000" y="1024200"/>
            <a:ext cx="9720000" cy="1350645"/>
          </a:xfrm>
        </p:spPr>
        <p:txBody>
          <a:bodyPr anchor="b" anchorCtr="0">
            <a:normAutofit/>
          </a:bodyPr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</a:t>
            </a:r>
            <a:endParaRPr lang="en-NO"/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34791219-DC9E-76F1-8901-F21980E361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7432" y="2648024"/>
            <a:ext cx="9720000" cy="447422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NO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A51DE67-CBEB-1EB0-373B-451098B3DA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5488" y="6264000"/>
            <a:ext cx="814737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5391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Blan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DFC80CA-C1F8-A92D-3AAE-471D75BC6D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50000"/>
          <a:stretch/>
        </p:blipFill>
        <p:spPr>
          <a:xfrm>
            <a:off x="10620375" y="-1"/>
            <a:ext cx="1571625" cy="687129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92BAAD0D-0BD4-2305-9166-FAF51EF90D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0000" y="1024200"/>
            <a:ext cx="9720000" cy="1350645"/>
          </a:xfrm>
        </p:spPr>
        <p:txBody>
          <a:bodyPr anchor="b" anchorCtr="0">
            <a:normAutofit/>
          </a:bodyPr>
          <a:lstStyle>
            <a:lvl1pPr algn="l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</a:t>
            </a:r>
            <a:endParaRPr lang="en-NO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21F689E6-DC95-EEFC-0A2E-BEEC35AE01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8800" y="2647800"/>
            <a:ext cx="9720000" cy="447422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6184404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_Blan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92BAAD0D-0BD4-2305-9166-FAF51EF90D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0000" y="1024200"/>
            <a:ext cx="9720000" cy="1350645"/>
          </a:xfrm>
        </p:spPr>
        <p:txBody>
          <a:bodyPr anchor="b" anchorCtr="0">
            <a:normAutofit/>
          </a:bodyPr>
          <a:lstStyle>
            <a:lvl1pPr algn="l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</a:t>
            </a:r>
            <a:endParaRPr lang="en-NO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21F689E6-DC95-EEFC-0A2E-BEEC35AE01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8800" y="2647800"/>
            <a:ext cx="9720000" cy="447422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1414347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_Colour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BE130-6616-3595-4DF0-941A382A9AF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7432" y="800100"/>
            <a:ext cx="9720000" cy="1350645"/>
          </a:xfrm>
        </p:spPr>
        <p:txBody>
          <a:bodyPr anchor="t" anchorCtr="0">
            <a:normAutofit/>
          </a:bodyPr>
          <a:lstStyle>
            <a:lvl1pPr algn="l"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</a:t>
            </a:r>
            <a:endParaRPr lang="en-N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AFD748-96DA-F43D-A41A-371CF359D3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7432" y="2648024"/>
            <a:ext cx="9720000" cy="447422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NO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5DEC05D-EE61-1DA9-5AF5-30C16167B94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5488" y="6264000"/>
            <a:ext cx="814737" cy="360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4F2F5F-74A1-095A-65C0-3E75E0A52A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49903"/>
          <a:stretch/>
        </p:blipFill>
        <p:spPr>
          <a:xfrm>
            <a:off x="10620375" y="-1"/>
            <a:ext cx="1571625" cy="68580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8C1645-B239-F48D-4A90-6336E02EFD24}"/>
              </a:ext>
            </a:extLst>
          </p:cNvPr>
          <p:cNvSpPr txBox="1"/>
          <p:nvPr userDrawn="1"/>
        </p:nvSpPr>
        <p:spPr>
          <a:xfrm>
            <a:off x="3718560" y="-812800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506930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_Colour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:a16="http://schemas.microsoft.com/office/drawing/2014/main" id="{6BFF5E41-6647-6E94-2170-C11F53BB87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0000" y="1842813"/>
            <a:ext cx="9720000" cy="1350645"/>
          </a:xfrm>
        </p:spPr>
        <p:txBody>
          <a:bodyPr anchor="b" anchorCtr="0">
            <a:normAutofit/>
          </a:bodyPr>
          <a:lstStyle>
            <a:lvl1pPr algn="l"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</a:t>
            </a:r>
            <a:endParaRPr lang="en-NO"/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34791219-DC9E-76F1-8901-F21980E361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7432" y="3466637"/>
            <a:ext cx="9720000" cy="447422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NO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A51DE67-CBEB-1EB0-373B-451098B3DA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5488" y="6264000"/>
            <a:ext cx="814737" cy="360000"/>
          </a:xfrm>
          <a:prstGeom prst="rect">
            <a:avLst/>
          </a:prstGeom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198D92C5-FB4D-B7B6-B5A1-54A1F10963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49903"/>
          <a:stretch/>
        </p:blipFill>
        <p:spPr>
          <a:xfrm>
            <a:off x="10620375" y="-1"/>
            <a:ext cx="1571625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0007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_Blan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56EDC6-6E91-5F8F-BAE7-E0E4E73081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3" y="2025851"/>
            <a:ext cx="11497038" cy="402532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1600"/>
            </a:lvl2pPr>
            <a:lvl3pPr>
              <a:lnSpc>
                <a:spcPct val="100000"/>
              </a:lnSpc>
              <a:defRPr sz="1600"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7F21EE8-003A-7EA0-9940-A2D29834BE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806824"/>
            <a:ext cx="11497038" cy="1193426"/>
          </a:xfrm>
        </p:spPr>
        <p:txBody>
          <a:bodyPr anchor="t">
            <a:normAutofit/>
          </a:bodyPr>
          <a:lstStyle>
            <a:lvl1pPr>
              <a:defRPr sz="3600" b="1">
                <a:solidFill>
                  <a:schemeClr val="tx1"/>
                </a:solidFill>
                <a:latin typeface="+mj-lt"/>
                <a:ea typeface="Avenir Next LT Pro" panose="020B05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6746815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_Blan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92BAAD0D-0BD4-2305-9166-FAF51EF90D8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963" y="800100"/>
            <a:ext cx="9720000" cy="1350645"/>
          </a:xfrm>
        </p:spPr>
        <p:txBody>
          <a:bodyPr anchor="t" anchorCtr="0">
            <a:normAutofit/>
          </a:bodyPr>
          <a:lstStyle>
            <a:lvl1pPr algn="l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</a:t>
            </a:r>
            <a:endParaRPr lang="en-NO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21F689E6-DC95-EEFC-0A2E-BEEC35AE01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8800" y="2647800"/>
            <a:ext cx="9720000" cy="447422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9770720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48E26-D9D0-393A-F1A7-9A7B800C0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549275"/>
            <a:ext cx="9720000" cy="114141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E0C74A-215F-478F-8727-A1118D7F3B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1825625"/>
            <a:ext cx="97200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33A8F8-1B28-64CF-E1F1-9B0C5C433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FB63E-8FC2-8C4B-B3BA-82A9A9F11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F24D2A-696F-5A5A-C1EB-C31DF5EB3F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50000"/>
          <a:stretch/>
        </p:blipFill>
        <p:spPr>
          <a:xfrm>
            <a:off x="10620375" y="-1"/>
            <a:ext cx="1571625" cy="687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09275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48E26-D9D0-393A-F1A7-9A7B800C0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549275"/>
            <a:ext cx="9720000" cy="114141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E0C74A-215F-478F-8727-A1118D7F3B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1825625"/>
            <a:ext cx="97200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33A8F8-1B28-64CF-E1F1-9B0C5C433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FB63E-8FC2-8C4B-B3BA-82A9A9F11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0496356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_Colou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E40F2-4243-A6A1-1294-54DAF3642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457200"/>
            <a:ext cx="4545012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4C7E56-0D69-537F-69F9-B9FD8A6233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6000" cy="6857999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31F770-150C-934A-44EB-0F84AE7095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0000" y="2407024"/>
            <a:ext cx="4545012" cy="3461964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D1AE67-6A12-0E40-41F8-07671380A6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5488" y="6264000"/>
            <a:ext cx="814737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34397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48E26-D9D0-393A-F1A7-9A7B800C0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549275"/>
            <a:ext cx="9720000" cy="1141413"/>
          </a:xfrm>
        </p:spPr>
        <p:txBody>
          <a:bodyPr>
            <a:normAutofit/>
          </a:bodyPr>
          <a:lstStyle>
            <a:lvl1pPr>
              <a:defRPr sz="3600">
                <a:latin typeface="Avenir Medium"/>
              </a:defRPr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E0C74A-215F-478F-8727-A1118D7F3B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1825625"/>
            <a:ext cx="9720000" cy="435133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200"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33A8F8-1B28-64CF-E1F1-9B0C5C433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FB63E-8FC2-8C4B-B3BA-82A9A9F11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29089156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145B8-BEEF-214A-2752-A05674957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549275"/>
            <a:ext cx="11126787" cy="114141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91C703-E46F-4DBB-4905-4A878F5B8C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0000" y="1825625"/>
            <a:ext cx="5181600" cy="43513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4C54F7-CB8B-A699-0D12-CCC8484E69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25625"/>
            <a:ext cx="5181600" cy="43513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0514BD-6124-20D5-ADE2-8A31E2A52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A55C66-AAA0-03D4-E4AC-38A7F064C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407750555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EC0E3-99B5-91E7-1E74-B5A8BB365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5125"/>
            <a:ext cx="11128375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024873-09E1-A756-B2AC-99B43A10FB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0000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17BF70-9A52-AF5B-1777-A114985241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0000" y="2505075"/>
            <a:ext cx="5157787" cy="368458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055F29-5FF3-8D97-1C44-001D6A90CC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4143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1D70D1-FC0E-37AA-308D-C5BA5CC690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4143" y="2505075"/>
            <a:ext cx="5183188" cy="368458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F25452-40E7-1C23-0F74-B48AF36F9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C657BB-6F1F-9B0A-5D58-45AB8B904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88510138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EC0E3-99B5-91E7-1E74-B5A8BB365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5125"/>
            <a:ext cx="11128375" cy="1325563"/>
          </a:xfrm>
        </p:spPr>
        <p:txBody>
          <a:bodyPr>
            <a:normAutofit/>
          </a:bodyPr>
          <a:lstStyle>
            <a:lvl1pPr>
              <a:defRPr sz="3600" b="1">
                <a:latin typeface="Avenir Medium"/>
              </a:defRPr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024873-09E1-A756-B2AC-99B43A10FB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0000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17BF70-9A52-AF5B-1777-A114985241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0000" y="2505075"/>
            <a:ext cx="5157787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055F29-5FF3-8D97-1C44-001D6A90CC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4143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1D70D1-FC0E-37AA-308D-C5BA5CC690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4143" y="2505075"/>
            <a:ext cx="5183188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F25452-40E7-1C23-0F74-B48AF36F9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C657BB-6F1F-9B0A-5D58-45AB8B904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09364111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_Picture_Normal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828635741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_Picture_Nega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84B3B2-3063-E856-C886-F135F47652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5200" y="6265800"/>
            <a:ext cx="813599" cy="359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488742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4C7E56-0D69-537F-69F9-B9FD8A6233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6000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O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6E40F2-4243-A6A1-1294-54DAF3642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457200"/>
            <a:ext cx="45450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31F770-150C-934A-44EB-0F84AE7095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0000" y="2407024"/>
            <a:ext cx="4545012" cy="3461964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202811589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E40F2-4243-A6A1-1294-54DAF3642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457200"/>
            <a:ext cx="45450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31F770-150C-934A-44EB-0F84AE7095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0000" y="2407024"/>
            <a:ext cx="4545012" cy="3461964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8BC7E9-D887-B48F-45E3-63E92F75A0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50000"/>
          <a:stretch/>
        </p:blipFill>
        <p:spPr>
          <a:xfrm>
            <a:off x="10620375" y="-125867"/>
            <a:ext cx="1571625" cy="687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779765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_Colou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E40F2-4243-A6A1-1294-54DAF3642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457200"/>
            <a:ext cx="4545012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4C7E56-0D69-537F-69F9-B9FD8A6233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6000" cy="6857999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31F770-150C-934A-44EB-0F84AE7095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0000" y="2407024"/>
            <a:ext cx="4545012" cy="3461964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D1AE67-6A12-0E40-41F8-07671380A6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5488" y="6264000"/>
            <a:ext cx="814737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148787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Full_Picture_Nega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0984CFD9-70A9-9C97-0A08-591965ADFA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00" r="1951" b="3231"/>
          <a:stretch/>
        </p:blipFill>
        <p:spPr>
          <a:xfrm flipV="1">
            <a:off x="9524" y="3400838"/>
            <a:ext cx="12182476" cy="3465759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E06ECFC-6497-44DE-9AA7-F8B31DFD2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8344" y="1456944"/>
            <a:ext cx="595545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2EA0BBD-D98B-5AEA-69E2-84533D1B503D}"/>
              </a:ext>
            </a:extLst>
          </p:cNvPr>
          <p:cNvSpPr/>
          <p:nvPr userDrawn="1"/>
        </p:nvSpPr>
        <p:spPr>
          <a:xfrm>
            <a:off x="9525" y="0"/>
            <a:ext cx="12182475" cy="342366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D30E7ED-6B63-D620-C59F-FCE369116D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80400" y="1809000"/>
            <a:ext cx="3240000" cy="3240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4C7F7A4-CFF0-76EF-876B-19BE093EFAD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80400" y="0"/>
            <a:ext cx="3240000" cy="161674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EC5DBC3-74DB-7BD3-8D36-B9C177637F1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75488" y="6264000"/>
            <a:ext cx="814737" cy="360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9B04FEB-67FC-DDE6-55B4-795714D8FBC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580400" y="5258665"/>
            <a:ext cx="3240000" cy="16167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81EF7B-E7D6-734B-D644-D0DEFAABDB12}"/>
              </a:ext>
            </a:extLst>
          </p:cNvPr>
          <p:cNvSpPr txBox="1">
            <a:spLocks/>
          </p:cNvSpPr>
          <p:nvPr userDrawn="1"/>
        </p:nvSpPr>
        <p:spPr>
          <a:xfrm>
            <a:off x="5632872" y="775146"/>
            <a:ext cx="5955456" cy="121984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Avenir Next LT Pro Demi" panose="020B0504020202020204" pitchFamily="34" charset="77"/>
                <a:ea typeface="Avenir Next LT Pro Demi" panose="020B0504020202020204" pitchFamily="34" charset="77"/>
                <a:cs typeface="Avenir Next LT Pro Demi" panose="020B0504020202020204" pitchFamily="34" charset="77"/>
              </a:defRPr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9725158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Full_Picture_Nega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0984CFD9-70A9-9C97-0A08-591965ADFA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00" r="1951" b="3231"/>
          <a:stretch/>
        </p:blipFill>
        <p:spPr>
          <a:xfrm flipV="1">
            <a:off x="9524" y="3400838"/>
            <a:ext cx="12182476" cy="3465759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E06ECFC-6497-44DE-9AA7-F8B31DFD2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8344" y="1456944"/>
            <a:ext cx="595545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2EA0BBD-D98B-5AEA-69E2-84533D1B503D}"/>
              </a:ext>
            </a:extLst>
          </p:cNvPr>
          <p:cNvSpPr/>
          <p:nvPr userDrawn="1"/>
        </p:nvSpPr>
        <p:spPr>
          <a:xfrm>
            <a:off x="9525" y="0"/>
            <a:ext cx="12182475" cy="342366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D30E7ED-6B63-D620-C59F-FCE369116D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80400" y="1809000"/>
            <a:ext cx="3240000" cy="3240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4C7F7A4-CFF0-76EF-876B-19BE093EFAD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80400" y="0"/>
            <a:ext cx="3240000" cy="161674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EC5DBC3-74DB-7BD3-8D36-B9C177637F1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75488" y="6264000"/>
            <a:ext cx="814737" cy="360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9B04FEB-67FC-DDE6-55B4-795714D8FBC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580400" y="5258665"/>
            <a:ext cx="3240000" cy="16167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81EF7B-E7D6-734B-D644-D0DEFAABDB12}"/>
              </a:ext>
            </a:extLst>
          </p:cNvPr>
          <p:cNvSpPr txBox="1">
            <a:spLocks/>
          </p:cNvSpPr>
          <p:nvPr userDrawn="1"/>
        </p:nvSpPr>
        <p:spPr>
          <a:xfrm>
            <a:off x="5632872" y="775146"/>
            <a:ext cx="5955456" cy="121984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Avenir Next LT Pro Demi" panose="020B0504020202020204" pitchFamily="34" charset="77"/>
                <a:ea typeface="Avenir Next LT Pro Demi" panose="020B0504020202020204" pitchFamily="34" charset="77"/>
                <a:cs typeface="Avenir Next LT Pro Demi" panose="020B0504020202020204" pitchFamily="34" charset="77"/>
              </a:defRPr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42627726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Full_Picture_Nega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85F27E-3987-045C-BFF1-C6483C707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00" r="1951" b="3231"/>
          <a:stretch/>
        </p:blipFill>
        <p:spPr>
          <a:xfrm flipV="1">
            <a:off x="9524" y="-17721"/>
            <a:ext cx="12182476" cy="3465759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2EA0BBD-D98B-5AEA-69E2-84533D1B503D}"/>
              </a:ext>
            </a:extLst>
          </p:cNvPr>
          <p:cNvSpPr/>
          <p:nvPr userDrawn="1"/>
        </p:nvSpPr>
        <p:spPr>
          <a:xfrm>
            <a:off x="9525" y="3428619"/>
            <a:ext cx="12182475" cy="342366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4C7F7A4-CFF0-76EF-876B-19BE093EFAD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80400" y="0"/>
            <a:ext cx="3240000" cy="161674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5798DA5-830C-2141-2254-428DD638035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75200" y="6264000"/>
            <a:ext cx="814737" cy="36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8108FA6-1537-EFFD-D5CD-E901F7A3877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580400" y="1809000"/>
            <a:ext cx="3240000" cy="324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1149B1-A8DB-D412-1EB3-47CDEBB180E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580400" y="5241260"/>
            <a:ext cx="3240000" cy="161674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AA7811E-9C7F-6302-D150-A354548B2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2872" y="4200525"/>
            <a:ext cx="5955456" cy="121984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797176486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Full_Picture_Nega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0984CFD9-70A9-9C97-0A08-591965ADFA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00" r="1951" b="3231"/>
          <a:stretch/>
        </p:blipFill>
        <p:spPr>
          <a:xfrm flipV="1">
            <a:off x="9524" y="3400838"/>
            <a:ext cx="12182476" cy="3465759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E06ECFC-6497-44DE-9AA7-F8B31DFD2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8344" y="1456944"/>
            <a:ext cx="595545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2EA0BBD-D98B-5AEA-69E2-84533D1B503D}"/>
              </a:ext>
            </a:extLst>
          </p:cNvPr>
          <p:cNvSpPr/>
          <p:nvPr userDrawn="1"/>
        </p:nvSpPr>
        <p:spPr>
          <a:xfrm>
            <a:off x="9525" y="0"/>
            <a:ext cx="12182475" cy="3423662"/>
          </a:xfrm>
          <a:prstGeom prst="rect">
            <a:avLst/>
          </a:prstGeom>
          <a:solidFill>
            <a:schemeClr val="accent6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EC5DBC3-74DB-7BD3-8D36-B9C177637F1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5488" y="6264000"/>
            <a:ext cx="814737" cy="36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A77B63B-4E02-DCF3-6660-1A6096A4877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80400" y="8642"/>
            <a:ext cx="3240000" cy="16167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F34BDE-CF37-2458-E40A-CBCF76B8883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580400" y="1780838"/>
            <a:ext cx="3240000" cy="324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7907EC-9126-DAB1-D72E-5D290BBA6CD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580400" y="5241260"/>
            <a:ext cx="3240000" cy="161674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0FEE1C7-EFB8-E3B7-5A17-C13987D7928D}"/>
              </a:ext>
            </a:extLst>
          </p:cNvPr>
          <p:cNvSpPr txBox="1">
            <a:spLocks/>
          </p:cNvSpPr>
          <p:nvPr userDrawn="1"/>
        </p:nvSpPr>
        <p:spPr>
          <a:xfrm>
            <a:off x="5632872" y="775146"/>
            <a:ext cx="5955456" cy="121984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Avenir Next LT Pro Demi" panose="020B0504020202020204" pitchFamily="34" charset="77"/>
                <a:ea typeface="Avenir Next LT Pro Demi" panose="020B0504020202020204" pitchFamily="34" charset="77"/>
                <a:cs typeface="Avenir Next LT Pro Demi" panose="020B0504020202020204" pitchFamily="34" charset="77"/>
              </a:defRPr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01179119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Full_Picture_Nega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B63DCEA-18A6-65A6-E9C8-5D94F51A0A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00" r="1951" b="3231"/>
          <a:stretch/>
        </p:blipFill>
        <p:spPr>
          <a:xfrm flipV="1">
            <a:off x="9524" y="-1"/>
            <a:ext cx="12182476" cy="34229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42163CC-8074-1256-A350-21CF6EB201A2}"/>
              </a:ext>
            </a:extLst>
          </p:cNvPr>
          <p:cNvSpPr/>
          <p:nvPr userDrawn="1"/>
        </p:nvSpPr>
        <p:spPr>
          <a:xfrm>
            <a:off x="9525" y="3428619"/>
            <a:ext cx="12182475" cy="3423662"/>
          </a:xfrm>
          <a:prstGeom prst="rect">
            <a:avLst/>
          </a:prstGeom>
          <a:solidFill>
            <a:schemeClr val="accent6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8D831F-8D43-6035-E55A-AD3417CED9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5200" y="6264000"/>
            <a:ext cx="814737" cy="360000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77B63B-4E02-DCF3-6660-1A6096A4877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80400" y="8642"/>
            <a:ext cx="3240000" cy="16167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F34BDE-CF37-2458-E40A-CBCF76B8883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580400" y="1780838"/>
            <a:ext cx="3240000" cy="324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7907EC-9126-DAB1-D72E-5D290BBA6CD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580400" y="5241260"/>
            <a:ext cx="3240000" cy="161674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1D9D4F8E-7B81-411A-4027-5912EDBCC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2872" y="4200525"/>
            <a:ext cx="5955456" cy="121984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802138686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Full_Picture_Nega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0984CFD9-70A9-9C97-0A08-591965ADFA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00" r="1951" b="3231"/>
          <a:stretch/>
        </p:blipFill>
        <p:spPr>
          <a:xfrm flipV="1">
            <a:off x="9524" y="3400838"/>
            <a:ext cx="12182476" cy="3465759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E06ECFC-6497-44DE-9AA7-F8B31DFD2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8344" y="1456944"/>
            <a:ext cx="595545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2EA0BBD-D98B-5AEA-69E2-84533D1B503D}"/>
              </a:ext>
            </a:extLst>
          </p:cNvPr>
          <p:cNvSpPr/>
          <p:nvPr userDrawn="1"/>
        </p:nvSpPr>
        <p:spPr>
          <a:xfrm>
            <a:off x="9525" y="0"/>
            <a:ext cx="12182475" cy="342366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EC5DBC3-74DB-7BD3-8D36-B9C177637F1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5488" y="6264000"/>
            <a:ext cx="814737" cy="36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A77B63B-4E02-DCF3-6660-1A6096A4877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80400" y="8642"/>
            <a:ext cx="3240000" cy="16167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F34BDE-CF37-2458-E40A-CBCF76B8883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580400" y="1780838"/>
            <a:ext cx="3240000" cy="324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7907EC-9126-DAB1-D72E-5D290BBA6CD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580400" y="5241260"/>
            <a:ext cx="3240000" cy="161674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0FEE1C7-EFB8-E3B7-5A17-C13987D7928D}"/>
              </a:ext>
            </a:extLst>
          </p:cNvPr>
          <p:cNvSpPr txBox="1">
            <a:spLocks/>
          </p:cNvSpPr>
          <p:nvPr userDrawn="1"/>
        </p:nvSpPr>
        <p:spPr>
          <a:xfrm>
            <a:off x="5632872" y="775146"/>
            <a:ext cx="5955456" cy="121984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Avenir Next LT Pro Demi" panose="020B0504020202020204" pitchFamily="34" charset="77"/>
                <a:ea typeface="Avenir Next LT Pro Demi" panose="020B0504020202020204" pitchFamily="34" charset="77"/>
                <a:cs typeface="Avenir Next LT Pro Demi" panose="020B0504020202020204" pitchFamily="34" charset="77"/>
              </a:defRPr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437824299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Full_Picture_Nega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B63DCEA-18A6-65A6-E9C8-5D94F51A0A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00" r="1951" b="3231"/>
          <a:stretch/>
        </p:blipFill>
        <p:spPr>
          <a:xfrm flipV="1">
            <a:off x="9524" y="-1"/>
            <a:ext cx="12182476" cy="34229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42163CC-8074-1256-A350-21CF6EB201A2}"/>
              </a:ext>
            </a:extLst>
          </p:cNvPr>
          <p:cNvSpPr/>
          <p:nvPr userDrawn="1"/>
        </p:nvSpPr>
        <p:spPr>
          <a:xfrm>
            <a:off x="9525" y="3428619"/>
            <a:ext cx="12182475" cy="342366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8D831F-8D43-6035-E55A-AD3417CED9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5200" y="6264000"/>
            <a:ext cx="814737" cy="360000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77B63B-4E02-DCF3-6660-1A6096A4877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80400" y="8642"/>
            <a:ext cx="3240000" cy="16167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F34BDE-CF37-2458-E40A-CBCF76B8883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580400" y="1780838"/>
            <a:ext cx="3240000" cy="324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7907EC-9126-DAB1-D72E-5D290BBA6CD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580400" y="5241260"/>
            <a:ext cx="3240000" cy="161674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1D9D4F8E-7B81-411A-4027-5912EDBCC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2872" y="4200525"/>
            <a:ext cx="5955456" cy="121984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109720691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Full_Picture_Nega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A7A34C72-C8D4-4468-C3B4-CC7B110E7D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7999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58EA4A4-79B9-4BDE-BD55-08183D745930}"/>
              </a:ext>
            </a:extLst>
          </p:cNvPr>
          <p:cNvSpPr/>
          <p:nvPr userDrawn="1"/>
        </p:nvSpPr>
        <p:spPr>
          <a:xfrm rot="10800000">
            <a:off x="3396000" y="729000"/>
            <a:ext cx="5400000" cy="5400000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302258216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2_Picture with Caption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4C7E56-0D69-537F-69F9-B9FD8A6233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6000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O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6E40F2-4243-A6A1-1294-54DAF3642F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806824"/>
            <a:ext cx="4545012" cy="1112838"/>
          </a:xfrm>
        </p:spPr>
        <p:txBody>
          <a:bodyPr anchor="t">
            <a:normAutofit/>
          </a:bodyPr>
          <a:lstStyle>
            <a:lvl1pPr>
              <a:defRPr sz="3600" b="1">
                <a:ea typeface="Avenir Medium" panose="02000503020000020003"/>
              </a:defRPr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31F770-150C-934A-44EB-0F84AE7095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4963" y="2102224"/>
            <a:ext cx="4545012" cy="3461964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305802311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_Blan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56EDC6-6E91-5F8F-BAE7-E0E4E73081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3" y="2333766"/>
            <a:ext cx="11497038" cy="371740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1600"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7F21EE8-003A-7EA0-9940-A2D29834BE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806824"/>
            <a:ext cx="4545012" cy="1193426"/>
          </a:xfrm>
        </p:spPr>
        <p:txBody>
          <a:bodyPr anchor="t">
            <a:normAutofit/>
          </a:bodyPr>
          <a:lstStyle>
            <a:lvl1pPr>
              <a:defRPr sz="3600" b="1">
                <a:solidFill>
                  <a:schemeClr val="tx1"/>
                </a:solidFill>
                <a:ea typeface="Avenir Medium" panose="02000503020000020003"/>
              </a:defRPr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4460781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_Colou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06F6AE-9A73-3B57-EE18-0C342BC10A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77579" y="2978997"/>
            <a:ext cx="2036842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716329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5D6ED81-794B-B85A-7FDC-DFF185521D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77579" y="2978997"/>
            <a:ext cx="2036842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1646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Full_Picture_Nega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85F27E-3987-045C-BFF1-C6483C707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00" r="1951" b="3231"/>
          <a:stretch/>
        </p:blipFill>
        <p:spPr>
          <a:xfrm flipV="1">
            <a:off x="9524" y="-17721"/>
            <a:ext cx="12182476" cy="3465759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2EA0BBD-D98B-5AEA-69E2-84533D1B503D}"/>
              </a:ext>
            </a:extLst>
          </p:cNvPr>
          <p:cNvSpPr/>
          <p:nvPr userDrawn="1"/>
        </p:nvSpPr>
        <p:spPr>
          <a:xfrm>
            <a:off x="9525" y="3428619"/>
            <a:ext cx="12182475" cy="342366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4C7F7A4-CFF0-76EF-876B-19BE093EFAD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80400" y="0"/>
            <a:ext cx="3240000" cy="161674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5798DA5-830C-2141-2254-428DD638035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75200" y="6264000"/>
            <a:ext cx="814737" cy="36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8108FA6-1537-EFFD-D5CD-E901F7A3877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580400" y="1809000"/>
            <a:ext cx="3240000" cy="324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1149B1-A8DB-D412-1EB3-47CDEBB180E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580400" y="5241260"/>
            <a:ext cx="3240000" cy="161674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AA7811E-9C7F-6302-D150-A354548B2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2872" y="4200525"/>
            <a:ext cx="5955456" cy="121984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10641623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Logo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5A318F4E-3F2B-52C3-9EF3-857EBE9ABF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-3"/>
            <a:ext cx="12192000" cy="685800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O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D6ED81-794B-B85A-7FDC-DFF185521D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77579" y="2978997"/>
            <a:ext cx="2036842" cy="900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DD33CDD-7B32-AA08-8397-0B963A8826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0000"/>
          <a:stretch/>
        </p:blipFill>
        <p:spPr>
          <a:xfrm>
            <a:off x="10620375" y="-1"/>
            <a:ext cx="1571625" cy="687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684976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_Colour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BE130-6616-3595-4DF0-941A382A9AF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7432" y="800100"/>
            <a:ext cx="9720000" cy="1350645"/>
          </a:xfrm>
        </p:spPr>
        <p:txBody>
          <a:bodyPr anchor="t" anchorCtr="0">
            <a:normAutofit/>
          </a:bodyPr>
          <a:lstStyle>
            <a:lvl1pPr algn="l"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</a:t>
            </a:r>
            <a:endParaRPr lang="en-N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AFD748-96DA-F43D-A41A-371CF359D3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7432" y="2648024"/>
            <a:ext cx="9720000" cy="447422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NO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5DEC05D-EE61-1DA9-5AF5-30C16167B94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5488" y="6264000"/>
            <a:ext cx="814737" cy="360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4F2F5F-74A1-095A-65C0-3E75E0A52A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49903"/>
          <a:stretch/>
        </p:blipFill>
        <p:spPr>
          <a:xfrm>
            <a:off x="10620375" y="-1"/>
            <a:ext cx="1571625" cy="68580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8C1645-B239-F48D-4A90-6336E02EFD24}"/>
              </a:ext>
            </a:extLst>
          </p:cNvPr>
          <p:cNvSpPr txBox="1"/>
          <p:nvPr userDrawn="1"/>
        </p:nvSpPr>
        <p:spPr>
          <a:xfrm>
            <a:off x="3718560" y="-812800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731585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Colour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:a16="http://schemas.microsoft.com/office/drawing/2014/main" id="{6BFF5E41-6647-6E94-2170-C11F53BB87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0000" y="1842813"/>
            <a:ext cx="9720000" cy="1350645"/>
          </a:xfrm>
        </p:spPr>
        <p:txBody>
          <a:bodyPr anchor="b" anchorCtr="0">
            <a:normAutofit/>
          </a:bodyPr>
          <a:lstStyle>
            <a:lvl1pPr algn="l"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</a:t>
            </a:r>
            <a:endParaRPr lang="en-NO"/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34791219-DC9E-76F1-8901-F21980E361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7432" y="3466637"/>
            <a:ext cx="9720000" cy="447422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NO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A51DE67-CBEB-1EB0-373B-451098B3DA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5488" y="6264000"/>
            <a:ext cx="814737" cy="360000"/>
          </a:xfrm>
          <a:prstGeom prst="rect">
            <a:avLst/>
          </a:prstGeom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198D92C5-FB4D-B7B6-B5A1-54A1F10963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49903"/>
          <a:stretch/>
        </p:blipFill>
        <p:spPr>
          <a:xfrm>
            <a:off x="10620375" y="-1"/>
            <a:ext cx="1571625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8117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Blan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56EDC6-6E91-5F8F-BAE7-E0E4E73081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3" y="2025851"/>
            <a:ext cx="11497038" cy="402532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1600"/>
            </a:lvl2pPr>
            <a:lvl3pPr>
              <a:lnSpc>
                <a:spcPct val="100000"/>
              </a:lnSpc>
              <a:defRPr sz="1600"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7F21EE8-003A-7EA0-9940-A2D29834BE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806824"/>
            <a:ext cx="11497038" cy="1193426"/>
          </a:xfrm>
        </p:spPr>
        <p:txBody>
          <a:bodyPr anchor="t">
            <a:normAutofit/>
          </a:bodyPr>
          <a:lstStyle>
            <a:lvl1pPr>
              <a:defRPr sz="3600" b="1">
                <a:solidFill>
                  <a:schemeClr val="tx1"/>
                </a:solidFill>
                <a:latin typeface="+mj-lt"/>
                <a:ea typeface="Avenir Next LT Pro" panose="020B05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449496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_Blan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92BAAD0D-0BD4-2305-9166-FAF51EF90D8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963" y="800100"/>
            <a:ext cx="9720000" cy="1350645"/>
          </a:xfrm>
        </p:spPr>
        <p:txBody>
          <a:bodyPr anchor="t" anchorCtr="0">
            <a:normAutofit/>
          </a:bodyPr>
          <a:lstStyle>
            <a:lvl1pPr algn="l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</a:t>
            </a:r>
            <a:endParaRPr lang="en-NO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21F689E6-DC95-EEFC-0A2E-BEEC35AE01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8800" y="2647800"/>
            <a:ext cx="9720000" cy="447422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0858126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48E26-D9D0-393A-F1A7-9A7B800C0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549275"/>
            <a:ext cx="9720000" cy="114141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E0C74A-215F-478F-8727-A1118D7F3B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1825625"/>
            <a:ext cx="97200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33A8F8-1B28-64CF-E1F1-9B0C5C433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FB63E-8FC2-8C4B-B3BA-82A9A9F11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F24D2A-696F-5A5A-C1EB-C31DF5EB3F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50000"/>
          <a:stretch/>
        </p:blipFill>
        <p:spPr>
          <a:xfrm>
            <a:off x="10620375" y="-1"/>
            <a:ext cx="1571625" cy="687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80751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48E26-D9D0-393A-F1A7-9A7B800C0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549275"/>
            <a:ext cx="9720000" cy="1141413"/>
          </a:xfrm>
        </p:spPr>
        <p:txBody>
          <a:bodyPr>
            <a:normAutofit/>
          </a:bodyPr>
          <a:lstStyle>
            <a:lvl1pPr>
              <a:defRPr sz="3600">
                <a:latin typeface="Avenir Medium"/>
              </a:defRPr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E0C74A-215F-478F-8727-A1118D7F3B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1825625"/>
            <a:ext cx="9720000" cy="435133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200"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33A8F8-1B28-64CF-E1F1-9B0C5C433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FB63E-8FC2-8C4B-B3BA-82A9A9F11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371225948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145B8-BEEF-214A-2752-A05674957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549275"/>
            <a:ext cx="11126787" cy="114141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91C703-E46F-4DBB-4905-4A878F5B8C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0000" y="1825625"/>
            <a:ext cx="5181600" cy="43513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4C54F7-CB8B-A699-0D12-CCC8484E69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25625"/>
            <a:ext cx="5181600" cy="43513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0514BD-6124-20D5-ADE2-8A31E2A52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A55C66-AAA0-03D4-E4AC-38A7F064C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078269879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EC0E3-99B5-91E7-1E74-B5A8BB365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5125"/>
            <a:ext cx="11128375" cy="1325563"/>
          </a:xfrm>
        </p:spPr>
        <p:txBody>
          <a:bodyPr>
            <a:normAutofit/>
          </a:bodyPr>
          <a:lstStyle>
            <a:lvl1pPr>
              <a:defRPr sz="3600" b="1">
                <a:latin typeface="Avenir Medium"/>
              </a:defRPr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024873-09E1-A756-B2AC-99B43A10FB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0000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17BF70-9A52-AF5B-1777-A114985241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0000" y="2505075"/>
            <a:ext cx="5157787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055F29-5FF3-8D97-1C44-001D6A90CC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4143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1D70D1-FC0E-37AA-308D-C5BA5CC690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4143" y="2505075"/>
            <a:ext cx="5183188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F25452-40E7-1C23-0F74-B48AF36F9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C657BB-6F1F-9B0A-5D58-45AB8B904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489086172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_Picture_Normal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5402299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Full_Picture_Nega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0984CFD9-70A9-9C97-0A08-591965ADFA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00" r="1951" b="3231"/>
          <a:stretch/>
        </p:blipFill>
        <p:spPr>
          <a:xfrm flipV="1">
            <a:off x="9524" y="3400838"/>
            <a:ext cx="12182476" cy="3465759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E06ECFC-6497-44DE-9AA7-F8B31DFD2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8344" y="1456944"/>
            <a:ext cx="595545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2EA0BBD-D98B-5AEA-69E2-84533D1B503D}"/>
              </a:ext>
            </a:extLst>
          </p:cNvPr>
          <p:cNvSpPr/>
          <p:nvPr userDrawn="1"/>
        </p:nvSpPr>
        <p:spPr>
          <a:xfrm>
            <a:off x="9525" y="0"/>
            <a:ext cx="12182475" cy="3423662"/>
          </a:xfrm>
          <a:prstGeom prst="rect">
            <a:avLst/>
          </a:prstGeom>
          <a:solidFill>
            <a:schemeClr val="accent6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EC5DBC3-74DB-7BD3-8D36-B9C177637F1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5488" y="6264000"/>
            <a:ext cx="814737" cy="36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A77B63B-4E02-DCF3-6660-1A6096A4877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80400" y="8642"/>
            <a:ext cx="3240000" cy="16167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F34BDE-CF37-2458-E40A-CBCF76B8883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580400" y="1780838"/>
            <a:ext cx="3240000" cy="324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7907EC-9126-DAB1-D72E-5D290BBA6CD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580400" y="5241260"/>
            <a:ext cx="3240000" cy="161674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0FEE1C7-EFB8-E3B7-5A17-C13987D7928D}"/>
              </a:ext>
            </a:extLst>
          </p:cNvPr>
          <p:cNvSpPr txBox="1">
            <a:spLocks/>
          </p:cNvSpPr>
          <p:nvPr userDrawn="1"/>
        </p:nvSpPr>
        <p:spPr>
          <a:xfrm>
            <a:off x="5632872" y="775146"/>
            <a:ext cx="5955456" cy="121984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Avenir Next LT Pro Demi" panose="020B0504020202020204" pitchFamily="34" charset="77"/>
                <a:ea typeface="Avenir Next LT Pro Demi" panose="020B0504020202020204" pitchFamily="34" charset="77"/>
                <a:cs typeface="Avenir Next LT Pro Demi" panose="020B0504020202020204" pitchFamily="34" charset="77"/>
              </a:defRPr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4021407106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_Picture_Nega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84B3B2-3063-E856-C886-F135F47652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5200" y="6265800"/>
            <a:ext cx="813599" cy="359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21368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E40F2-4243-A6A1-1294-54DAF3642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457200"/>
            <a:ext cx="45450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31F770-150C-934A-44EB-0F84AE7095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0000" y="2407024"/>
            <a:ext cx="4545012" cy="3461964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8BC7E9-D887-B48F-45E3-63E92F75A0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50000"/>
          <a:stretch/>
        </p:blipFill>
        <p:spPr>
          <a:xfrm>
            <a:off x="10620375" y="-125867"/>
            <a:ext cx="1571625" cy="687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027199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_Colou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E40F2-4243-A6A1-1294-54DAF3642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457200"/>
            <a:ext cx="4545012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4C7E56-0D69-537F-69F9-B9FD8A6233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6000" cy="6857999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31F770-150C-934A-44EB-0F84AE7095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0000" y="2407024"/>
            <a:ext cx="4545012" cy="3461964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D1AE67-6A12-0E40-41F8-07671380A6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5488" y="6264000"/>
            <a:ext cx="814737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617339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Full_Picture_Nega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0984CFD9-70A9-9C97-0A08-591965ADFA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00" r="1951" b="3231"/>
          <a:stretch/>
        </p:blipFill>
        <p:spPr>
          <a:xfrm flipV="1">
            <a:off x="9524" y="3400838"/>
            <a:ext cx="12182476" cy="3465759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E06ECFC-6497-44DE-9AA7-F8B31DFD2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8344" y="1456944"/>
            <a:ext cx="595545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2EA0BBD-D98B-5AEA-69E2-84533D1B503D}"/>
              </a:ext>
            </a:extLst>
          </p:cNvPr>
          <p:cNvSpPr/>
          <p:nvPr userDrawn="1"/>
        </p:nvSpPr>
        <p:spPr>
          <a:xfrm>
            <a:off x="9525" y="0"/>
            <a:ext cx="12182475" cy="342366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D30E7ED-6B63-D620-C59F-FCE369116D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80400" y="1809000"/>
            <a:ext cx="3240000" cy="3240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4C7F7A4-CFF0-76EF-876B-19BE093EFAD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80400" y="0"/>
            <a:ext cx="3240000" cy="161674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EC5DBC3-74DB-7BD3-8D36-B9C177637F1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75488" y="6264000"/>
            <a:ext cx="814737" cy="360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9B04FEB-67FC-DDE6-55B4-795714D8FBC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580400" y="5258665"/>
            <a:ext cx="3240000" cy="16167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81EF7B-E7D6-734B-D644-D0DEFAABDB12}"/>
              </a:ext>
            </a:extLst>
          </p:cNvPr>
          <p:cNvSpPr txBox="1">
            <a:spLocks/>
          </p:cNvSpPr>
          <p:nvPr userDrawn="1"/>
        </p:nvSpPr>
        <p:spPr>
          <a:xfrm>
            <a:off x="5632872" y="775146"/>
            <a:ext cx="5955456" cy="121984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Avenir Next LT Pro Demi" panose="020B0504020202020204" pitchFamily="34" charset="77"/>
                <a:ea typeface="Avenir Next LT Pro Demi" panose="020B0504020202020204" pitchFamily="34" charset="77"/>
                <a:cs typeface="Avenir Next LT Pro Demi" panose="020B0504020202020204" pitchFamily="34" charset="77"/>
              </a:defRPr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616218302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Full_Picture_Nega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85F27E-3987-045C-BFF1-C6483C707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00" r="1951" b="3231"/>
          <a:stretch/>
        </p:blipFill>
        <p:spPr>
          <a:xfrm flipV="1">
            <a:off x="9524" y="-17721"/>
            <a:ext cx="12182476" cy="3465759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2EA0BBD-D98B-5AEA-69E2-84533D1B503D}"/>
              </a:ext>
            </a:extLst>
          </p:cNvPr>
          <p:cNvSpPr/>
          <p:nvPr userDrawn="1"/>
        </p:nvSpPr>
        <p:spPr>
          <a:xfrm>
            <a:off x="9525" y="3428619"/>
            <a:ext cx="12182475" cy="342366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4C7F7A4-CFF0-76EF-876B-19BE093EFAD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80400" y="0"/>
            <a:ext cx="3240000" cy="161674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5798DA5-830C-2141-2254-428DD638035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75200" y="6264000"/>
            <a:ext cx="814737" cy="36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8108FA6-1537-EFFD-D5CD-E901F7A3877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580400" y="1809000"/>
            <a:ext cx="3240000" cy="324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1149B1-A8DB-D412-1EB3-47CDEBB180E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580400" y="5241260"/>
            <a:ext cx="3240000" cy="161674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AA7811E-9C7F-6302-D150-A354548B2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2872" y="4200525"/>
            <a:ext cx="5955456" cy="121984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569354470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Full_Picture_Nega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0984CFD9-70A9-9C97-0A08-591965ADFA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00" r="1951" b="3231"/>
          <a:stretch/>
        </p:blipFill>
        <p:spPr>
          <a:xfrm flipV="1">
            <a:off x="9524" y="3400838"/>
            <a:ext cx="12182476" cy="3465759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E06ECFC-6497-44DE-9AA7-F8B31DFD2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8344" y="1456944"/>
            <a:ext cx="595545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2EA0BBD-D98B-5AEA-69E2-84533D1B503D}"/>
              </a:ext>
            </a:extLst>
          </p:cNvPr>
          <p:cNvSpPr/>
          <p:nvPr userDrawn="1"/>
        </p:nvSpPr>
        <p:spPr>
          <a:xfrm>
            <a:off x="9525" y="0"/>
            <a:ext cx="12182475" cy="3423662"/>
          </a:xfrm>
          <a:prstGeom prst="rect">
            <a:avLst/>
          </a:prstGeom>
          <a:solidFill>
            <a:schemeClr val="accent6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EC5DBC3-74DB-7BD3-8D36-B9C177637F1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5488" y="6264000"/>
            <a:ext cx="814737" cy="36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A77B63B-4E02-DCF3-6660-1A6096A4877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80400" y="8642"/>
            <a:ext cx="3240000" cy="16167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F34BDE-CF37-2458-E40A-CBCF76B8883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580400" y="1780838"/>
            <a:ext cx="3240000" cy="324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7907EC-9126-DAB1-D72E-5D290BBA6CD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580400" y="5241260"/>
            <a:ext cx="3240000" cy="161674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0FEE1C7-EFB8-E3B7-5A17-C13987D7928D}"/>
              </a:ext>
            </a:extLst>
          </p:cNvPr>
          <p:cNvSpPr txBox="1">
            <a:spLocks/>
          </p:cNvSpPr>
          <p:nvPr userDrawn="1"/>
        </p:nvSpPr>
        <p:spPr>
          <a:xfrm>
            <a:off x="5632872" y="775146"/>
            <a:ext cx="5955456" cy="121984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Avenir Next LT Pro Demi" panose="020B0504020202020204" pitchFamily="34" charset="77"/>
                <a:ea typeface="Avenir Next LT Pro Demi" panose="020B0504020202020204" pitchFamily="34" charset="77"/>
                <a:cs typeface="Avenir Next LT Pro Demi" panose="020B0504020202020204" pitchFamily="34" charset="77"/>
              </a:defRPr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248829348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Full_Picture_Nega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B63DCEA-18A6-65A6-E9C8-5D94F51A0A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00" r="1951" b="3231"/>
          <a:stretch/>
        </p:blipFill>
        <p:spPr>
          <a:xfrm flipV="1">
            <a:off x="9524" y="-1"/>
            <a:ext cx="12182476" cy="34229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42163CC-8074-1256-A350-21CF6EB201A2}"/>
              </a:ext>
            </a:extLst>
          </p:cNvPr>
          <p:cNvSpPr/>
          <p:nvPr userDrawn="1"/>
        </p:nvSpPr>
        <p:spPr>
          <a:xfrm>
            <a:off x="9525" y="3428619"/>
            <a:ext cx="12182475" cy="3423662"/>
          </a:xfrm>
          <a:prstGeom prst="rect">
            <a:avLst/>
          </a:prstGeom>
          <a:solidFill>
            <a:schemeClr val="accent6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8D831F-8D43-6035-E55A-AD3417CED9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5200" y="6264000"/>
            <a:ext cx="814737" cy="360000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77B63B-4E02-DCF3-6660-1A6096A4877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80400" y="8642"/>
            <a:ext cx="3240000" cy="16167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F34BDE-CF37-2458-E40A-CBCF76B8883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580400" y="1780838"/>
            <a:ext cx="3240000" cy="324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7907EC-9126-DAB1-D72E-5D290BBA6CD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580400" y="5241260"/>
            <a:ext cx="3240000" cy="161674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1D9D4F8E-7B81-411A-4027-5912EDBCC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2872" y="4200525"/>
            <a:ext cx="5955456" cy="121984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123213907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Full_Picture_Nega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0984CFD9-70A9-9C97-0A08-591965ADFA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00" r="1951" b="3231"/>
          <a:stretch/>
        </p:blipFill>
        <p:spPr>
          <a:xfrm flipV="1">
            <a:off x="9524" y="3400838"/>
            <a:ext cx="12182476" cy="3465759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E06ECFC-6497-44DE-9AA7-F8B31DFD2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8344" y="1456944"/>
            <a:ext cx="595545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2EA0BBD-D98B-5AEA-69E2-84533D1B503D}"/>
              </a:ext>
            </a:extLst>
          </p:cNvPr>
          <p:cNvSpPr/>
          <p:nvPr userDrawn="1"/>
        </p:nvSpPr>
        <p:spPr>
          <a:xfrm>
            <a:off x="9525" y="0"/>
            <a:ext cx="12182475" cy="342366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EC5DBC3-74DB-7BD3-8D36-B9C177637F1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5488" y="6264000"/>
            <a:ext cx="814737" cy="36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A77B63B-4E02-DCF3-6660-1A6096A4877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80400" y="8642"/>
            <a:ext cx="3240000" cy="16167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F34BDE-CF37-2458-E40A-CBCF76B8883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580400" y="1780838"/>
            <a:ext cx="3240000" cy="324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7907EC-9126-DAB1-D72E-5D290BBA6CD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580400" y="5241260"/>
            <a:ext cx="3240000" cy="161674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0FEE1C7-EFB8-E3B7-5A17-C13987D7928D}"/>
              </a:ext>
            </a:extLst>
          </p:cNvPr>
          <p:cNvSpPr txBox="1">
            <a:spLocks/>
          </p:cNvSpPr>
          <p:nvPr userDrawn="1"/>
        </p:nvSpPr>
        <p:spPr>
          <a:xfrm>
            <a:off x="5632872" y="775146"/>
            <a:ext cx="5955456" cy="121984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Avenir Next LT Pro Demi" panose="020B0504020202020204" pitchFamily="34" charset="77"/>
                <a:ea typeface="Avenir Next LT Pro Demi" panose="020B0504020202020204" pitchFamily="34" charset="77"/>
                <a:cs typeface="Avenir Next LT Pro Demi" panose="020B0504020202020204" pitchFamily="34" charset="77"/>
              </a:defRPr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037327057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Full_Picture_Nega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B63DCEA-18A6-65A6-E9C8-5D94F51A0A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00" r="1951" b="3231"/>
          <a:stretch/>
        </p:blipFill>
        <p:spPr>
          <a:xfrm flipV="1">
            <a:off x="9524" y="-1"/>
            <a:ext cx="12182476" cy="34229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42163CC-8074-1256-A350-21CF6EB201A2}"/>
              </a:ext>
            </a:extLst>
          </p:cNvPr>
          <p:cNvSpPr/>
          <p:nvPr userDrawn="1"/>
        </p:nvSpPr>
        <p:spPr>
          <a:xfrm>
            <a:off x="9525" y="3428619"/>
            <a:ext cx="12182475" cy="342366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8D831F-8D43-6035-E55A-AD3417CED9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5200" y="6264000"/>
            <a:ext cx="814737" cy="360000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77B63B-4E02-DCF3-6660-1A6096A4877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80400" y="8642"/>
            <a:ext cx="3240000" cy="16167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F34BDE-CF37-2458-E40A-CBCF76B8883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580400" y="1780838"/>
            <a:ext cx="3240000" cy="324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7907EC-9126-DAB1-D72E-5D290BBA6CD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580400" y="5241260"/>
            <a:ext cx="3240000" cy="161674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1D9D4F8E-7B81-411A-4027-5912EDBCC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2872" y="4200525"/>
            <a:ext cx="5955456" cy="121984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806761175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Full_Picture_Nega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A7A34C72-C8D4-4468-C3B4-CC7B110E7D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7999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58EA4A4-79B9-4BDE-BD55-08183D745930}"/>
              </a:ext>
            </a:extLst>
          </p:cNvPr>
          <p:cNvSpPr/>
          <p:nvPr userDrawn="1"/>
        </p:nvSpPr>
        <p:spPr>
          <a:xfrm rot="10800000">
            <a:off x="3396000" y="729000"/>
            <a:ext cx="5400000" cy="5400000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5973704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Full_Picture_Nega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B63DCEA-18A6-65A6-E9C8-5D94F51A0A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00" r="1951" b="3231"/>
          <a:stretch/>
        </p:blipFill>
        <p:spPr>
          <a:xfrm flipV="1">
            <a:off x="9524" y="-1"/>
            <a:ext cx="12182476" cy="34229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42163CC-8074-1256-A350-21CF6EB201A2}"/>
              </a:ext>
            </a:extLst>
          </p:cNvPr>
          <p:cNvSpPr/>
          <p:nvPr userDrawn="1"/>
        </p:nvSpPr>
        <p:spPr>
          <a:xfrm>
            <a:off x="9525" y="3428619"/>
            <a:ext cx="12182475" cy="3423662"/>
          </a:xfrm>
          <a:prstGeom prst="rect">
            <a:avLst/>
          </a:prstGeom>
          <a:solidFill>
            <a:schemeClr val="accent6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8D831F-8D43-6035-E55A-AD3417CED9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5200" y="6264000"/>
            <a:ext cx="814737" cy="360000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77B63B-4E02-DCF3-6660-1A6096A4877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80400" y="8642"/>
            <a:ext cx="3240000" cy="16167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F34BDE-CF37-2458-E40A-CBCF76B8883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580400" y="1780838"/>
            <a:ext cx="3240000" cy="324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7907EC-9126-DAB1-D72E-5D290BBA6CD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580400" y="5241260"/>
            <a:ext cx="3240000" cy="161674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1D9D4F8E-7B81-411A-4027-5912EDBCC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2872" y="4200525"/>
            <a:ext cx="5955456" cy="121984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117669013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Logo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5D6ED81-794B-B85A-7FDC-DFF185521D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77579" y="2978997"/>
            <a:ext cx="2036842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836103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Logo_Colou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06F6AE-9A73-3B57-EE18-0C342BC10A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77579" y="2978997"/>
            <a:ext cx="2036842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320870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_Colou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06F6AE-9A73-3B57-EE18-0C342BC10A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77579" y="2978997"/>
            <a:ext cx="2036842" cy="90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702A6F-A48D-CD02-77EB-B58A0B15D0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9496"/>
          <a:stretch/>
        </p:blipFill>
        <p:spPr>
          <a:xfrm>
            <a:off x="10607611" y="0"/>
            <a:ext cx="1584389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322746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5D6ED81-794B-B85A-7FDC-DFF185521D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77579" y="2978997"/>
            <a:ext cx="2036842" cy="90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F117D24-2E65-9236-BBBA-49DFC46E07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9496"/>
          <a:stretch/>
        </p:blipFill>
        <p:spPr>
          <a:xfrm>
            <a:off x="10607611" y="0"/>
            <a:ext cx="1584389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026378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Logo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5A318F4E-3F2B-52C3-9EF3-857EBE9ABF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-3"/>
            <a:ext cx="12192000" cy="685800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O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D6ED81-794B-B85A-7FDC-DFF185521D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77579" y="2978997"/>
            <a:ext cx="2036842" cy="900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DD33CDD-7B32-AA08-8397-0B963A8826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0000"/>
          <a:stretch/>
        </p:blipFill>
        <p:spPr>
          <a:xfrm>
            <a:off x="10620375" y="-1"/>
            <a:ext cx="1571625" cy="687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272825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_Colour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BE130-6616-3595-4DF0-941A382A9A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0000" y="1024200"/>
            <a:ext cx="9720000" cy="1350645"/>
          </a:xfrm>
        </p:spPr>
        <p:txBody>
          <a:bodyPr anchor="b" anchorCtr="0">
            <a:normAutofit/>
          </a:bodyPr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</a:t>
            </a:r>
            <a:endParaRPr lang="en-N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AFD748-96DA-F43D-A41A-371CF359D3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7432" y="2648024"/>
            <a:ext cx="9720000" cy="447422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NO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5DEC05D-EE61-1DA9-5AF5-30C16167B9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488" y="6264000"/>
            <a:ext cx="814737" cy="360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4F2F5F-74A1-095A-65C0-3E75E0A52A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9903"/>
          <a:stretch/>
        </p:blipFill>
        <p:spPr>
          <a:xfrm>
            <a:off x="10620375" y="-1"/>
            <a:ext cx="1571625" cy="68580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8C1645-B239-F48D-4A90-6336E02EFD24}"/>
              </a:ext>
            </a:extLst>
          </p:cNvPr>
          <p:cNvSpPr txBox="1"/>
          <p:nvPr userDrawn="1"/>
        </p:nvSpPr>
        <p:spPr>
          <a:xfrm>
            <a:off x="3718560" y="-812800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728669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Colour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:a16="http://schemas.microsoft.com/office/drawing/2014/main" id="{6BFF5E41-6647-6E94-2170-C11F53BB87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0000" y="1024200"/>
            <a:ext cx="9720000" cy="1350645"/>
          </a:xfrm>
        </p:spPr>
        <p:txBody>
          <a:bodyPr anchor="b" anchorCtr="0">
            <a:normAutofit/>
          </a:bodyPr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</a:t>
            </a:r>
            <a:endParaRPr lang="en-NO"/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34791219-DC9E-76F1-8901-F21980E361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7432" y="2648024"/>
            <a:ext cx="9720000" cy="447422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NO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A51DE67-CBEB-1EB0-373B-451098B3DA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488" y="6264000"/>
            <a:ext cx="814737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6265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Blan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DFC80CA-C1F8-A92D-3AAE-471D75BC6D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0000"/>
          <a:stretch/>
        </p:blipFill>
        <p:spPr>
          <a:xfrm>
            <a:off x="10620375" y="-1"/>
            <a:ext cx="1571625" cy="687129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92BAAD0D-0BD4-2305-9166-FAF51EF90D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0000" y="1024200"/>
            <a:ext cx="9720000" cy="1350645"/>
          </a:xfrm>
        </p:spPr>
        <p:txBody>
          <a:bodyPr anchor="b" anchorCtr="0">
            <a:normAutofit/>
          </a:bodyPr>
          <a:lstStyle>
            <a:lvl1pPr algn="l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</a:t>
            </a:r>
            <a:endParaRPr lang="en-NO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21F689E6-DC95-EEFC-0A2E-BEEC35AE01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8800" y="2647800"/>
            <a:ext cx="9720000" cy="447422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9128747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_Blan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92BAAD0D-0BD4-2305-9166-FAF51EF90D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0000" y="1024200"/>
            <a:ext cx="9720000" cy="1350645"/>
          </a:xfrm>
        </p:spPr>
        <p:txBody>
          <a:bodyPr anchor="b" anchorCtr="0">
            <a:normAutofit/>
          </a:bodyPr>
          <a:lstStyle>
            <a:lvl1pPr algn="l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</a:t>
            </a:r>
            <a:endParaRPr lang="en-NO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21F689E6-DC95-EEFC-0A2E-BEEC35AE01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8800" y="2647800"/>
            <a:ext cx="9720000" cy="447422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696974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48E26-D9D0-393A-F1A7-9A7B800C0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549275"/>
            <a:ext cx="9720000" cy="114141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E0C74A-215F-478F-8727-A1118D7F3B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1825625"/>
            <a:ext cx="97200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33A8F8-1B28-64CF-E1F1-9B0C5C433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FB63E-8FC2-8C4B-B3BA-82A9A9F11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F24D2A-696F-5A5A-C1EB-C31DF5EB3F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0000"/>
          <a:stretch/>
        </p:blipFill>
        <p:spPr>
          <a:xfrm>
            <a:off x="10620375" y="-1"/>
            <a:ext cx="1571625" cy="687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2736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5D6ED81-794B-B85A-7FDC-DFF185521D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77579" y="2978997"/>
            <a:ext cx="2036842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0021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Full_Picture_Nega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0984CFD9-70A9-9C97-0A08-591965ADFA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00" r="1951" b="3231"/>
          <a:stretch/>
        </p:blipFill>
        <p:spPr>
          <a:xfrm flipV="1">
            <a:off x="9524" y="3400838"/>
            <a:ext cx="12182476" cy="3465759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E06ECFC-6497-44DE-9AA7-F8B31DFD2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8344" y="1456944"/>
            <a:ext cx="595545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2EA0BBD-D98B-5AEA-69E2-84533D1B503D}"/>
              </a:ext>
            </a:extLst>
          </p:cNvPr>
          <p:cNvSpPr/>
          <p:nvPr userDrawn="1"/>
        </p:nvSpPr>
        <p:spPr>
          <a:xfrm>
            <a:off x="9525" y="0"/>
            <a:ext cx="12182475" cy="342366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EC5DBC3-74DB-7BD3-8D36-B9C177637F1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5488" y="6264000"/>
            <a:ext cx="814737" cy="36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A77B63B-4E02-DCF3-6660-1A6096A4877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80400" y="8642"/>
            <a:ext cx="3240000" cy="16167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F34BDE-CF37-2458-E40A-CBCF76B8883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580400" y="1780838"/>
            <a:ext cx="3240000" cy="324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7907EC-9126-DAB1-D72E-5D290BBA6CD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580400" y="5241260"/>
            <a:ext cx="3240000" cy="161674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0FEE1C7-EFB8-E3B7-5A17-C13987D7928D}"/>
              </a:ext>
            </a:extLst>
          </p:cNvPr>
          <p:cNvSpPr txBox="1">
            <a:spLocks/>
          </p:cNvSpPr>
          <p:nvPr userDrawn="1"/>
        </p:nvSpPr>
        <p:spPr>
          <a:xfrm>
            <a:off x="5632872" y="775146"/>
            <a:ext cx="5955456" cy="121984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Avenir Next LT Pro Demi" panose="020B0504020202020204" pitchFamily="34" charset="77"/>
                <a:ea typeface="Avenir Next LT Pro Demi" panose="020B0504020202020204" pitchFamily="34" charset="77"/>
                <a:cs typeface="Avenir Next LT Pro Demi" panose="020B0504020202020204" pitchFamily="34" charset="77"/>
              </a:defRPr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735616063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48E26-D9D0-393A-F1A7-9A7B800C0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549275"/>
            <a:ext cx="9720000" cy="114141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E0C74A-215F-478F-8727-A1118D7F3B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1825625"/>
            <a:ext cx="97200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33A8F8-1B28-64CF-E1F1-9B0C5C433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FB63E-8FC2-8C4B-B3BA-82A9A9F11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470670926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145B8-BEEF-214A-2752-A05674957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549275"/>
            <a:ext cx="11126787" cy="114141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91C703-E46F-4DBB-4905-4A878F5B8C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0000" y="1825625"/>
            <a:ext cx="5181600" cy="43513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4C54F7-CB8B-A699-0D12-CCC8484E69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25625"/>
            <a:ext cx="5181600" cy="43513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0514BD-6124-20D5-ADE2-8A31E2A52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A55C66-AAA0-03D4-E4AC-38A7F064C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035906906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EC0E3-99B5-91E7-1E74-B5A8BB365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5125"/>
            <a:ext cx="11128375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024873-09E1-A756-B2AC-99B43A10FB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0000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17BF70-9A52-AF5B-1777-A114985241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0000" y="2505075"/>
            <a:ext cx="5157787" cy="368458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055F29-5FF3-8D97-1C44-001D6A90CC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4143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1D70D1-FC0E-37AA-308D-C5BA5CC690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4143" y="2505075"/>
            <a:ext cx="5183188" cy="368458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F25452-40E7-1C23-0F74-B48AF36F9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C657BB-6F1F-9B0A-5D58-45AB8B904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186278655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_Picture_Normal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374156452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_Picture_Nega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84B3B2-3063-E856-C886-F135F47652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200" y="6265800"/>
            <a:ext cx="813599" cy="359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119618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4C7E56-0D69-537F-69F9-B9FD8A6233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6000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O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6E40F2-4243-A6A1-1294-54DAF3642F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806824"/>
            <a:ext cx="4545012" cy="1112838"/>
          </a:xfrm>
        </p:spPr>
        <p:txBody>
          <a:bodyPr anchor="t">
            <a:normAutofit/>
          </a:bodyPr>
          <a:lstStyle>
            <a:lvl1pPr>
              <a:defRPr sz="3600" b="1">
                <a:ea typeface="Avenir Medium" panose="02000503020000020003"/>
              </a:defRPr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31F770-150C-934A-44EB-0F84AE7095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4963" y="2102224"/>
            <a:ext cx="4545012" cy="3461964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625772890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_Colou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E40F2-4243-A6A1-1294-54DAF3642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457200"/>
            <a:ext cx="4545012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4C7E56-0D69-537F-69F9-B9FD8A6233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6000" cy="6857999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31F770-150C-934A-44EB-0F84AE7095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0000" y="2407024"/>
            <a:ext cx="4545012" cy="3461964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D1AE67-6A12-0E40-41F8-07671380A6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488" y="6264000"/>
            <a:ext cx="814737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600465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Full_Picture_Nega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0984CFD9-70A9-9C97-0A08-591965ADFA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00" r="1951" b="3231"/>
          <a:stretch/>
        </p:blipFill>
        <p:spPr>
          <a:xfrm flipV="1">
            <a:off x="9524" y="3400838"/>
            <a:ext cx="12182476" cy="3465759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E06ECFC-6497-44DE-9AA7-F8B31DFD2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8344" y="1456944"/>
            <a:ext cx="595545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2EA0BBD-D98B-5AEA-69E2-84533D1B503D}"/>
              </a:ext>
            </a:extLst>
          </p:cNvPr>
          <p:cNvSpPr/>
          <p:nvPr userDrawn="1"/>
        </p:nvSpPr>
        <p:spPr>
          <a:xfrm>
            <a:off x="9525" y="0"/>
            <a:ext cx="12182475" cy="342366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D30E7ED-6B63-D620-C59F-FCE369116D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80400" y="1809000"/>
            <a:ext cx="3240000" cy="3240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4C7F7A4-CFF0-76EF-876B-19BE093EFAD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80400" y="0"/>
            <a:ext cx="3240000" cy="161674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EC5DBC3-74DB-7BD3-8D36-B9C177637F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488" y="6264000"/>
            <a:ext cx="814737" cy="360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9B04FEB-67FC-DDE6-55B4-795714D8FBC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580400" y="5258665"/>
            <a:ext cx="3240000" cy="16167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81EF7B-E7D6-734B-D644-D0DEFAABDB12}"/>
              </a:ext>
            </a:extLst>
          </p:cNvPr>
          <p:cNvSpPr txBox="1">
            <a:spLocks/>
          </p:cNvSpPr>
          <p:nvPr userDrawn="1"/>
        </p:nvSpPr>
        <p:spPr>
          <a:xfrm>
            <a:off x="5632872" y="775146"/>
            <a:ext cx="5955456" cy="121984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Avenir Next LT Pro Demi" panose="020B0504020202020204" pitchFamily="34" charset="77"/>
                <a:ea typeface="Avenir Next LT Pro Demi" panose="020B0504020202020204" pitchFamily="34" charset="77"/>
                <a:cs typeface="Avenir Next LT Pro Demi" panose="020B0504020202020204" pitchFamily="34" charset="77"/>
              </a:defRPr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415921287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Full_Picture_Nega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85F27E-3987-045C-BFF1-C6483C707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00" r="1951" b="3231"/>
          <a:stretch/>
        </p:blipFill>
        <p:spPr>
          <a:xfrm flipV="1">
            <a:off x="9524" y="-17721"/>
            <a:ext cx="12182476" cy="3465759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2EA0BBD-D98B-5AEA-69E2-84533D1B503D}"/>
              </a:ext>
            </a:extLst>
          </p:cNvPr>
          <p:cNvSpPr/>
          <p:nvPr userDrawn="1"/>
        </p:nvSpPr>
        <p:spPr>
          <a:xfrm>
            <a:off x="9525" y="3428619"/>
            <a:ext cx="12182475" cy="342366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4C7F7A4-CFF0-76EF-876B-19BE093EFAD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80400" y="0"/>
            <a:ext cx="3240000" cy="161674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5798DA5-830C-2141-2254-428DD63803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200" y="6264000"/>
            <a:ext cx="814737" cy="36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8108FA6-1537-EFFD-D5CD-E901F7A3877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580400" y="1809000"/>
            <a:ext cx="3240000" cy="324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1149B1-A8DB-D412-1EB3-47CDEBB180E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580400" y="5241260"/>
            <a:ext cx="3240000" cy="161674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AA7811E-9C7F-6302-D150-A354548B2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2872" y="4200525"/>
            <a:ext cx="5955456" cy="121984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145427153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Full_Picture_Nega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0984CFD9-70A9-9C97-0A08-591965ADFA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00" r="1951" b="3231"/>
          <a:stretch/>
        </p:blipFill>
        <p:spPr>
          <a:xfrm flipV="1">
            <a:off x="9524" y="3400838"/>
            <a:ext cx="12182476" cy="3465759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E06ECFC-6497-44DE-9AA7-F8B31DFD2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8344" y="1456944"/>
            <a:ext cx="595545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2EA0BBD-D98B-5AEA-69E2-84533D1B503D}"/>
              </a:ext>
            </a:extLst>
          </p:cNvPr>
          <p:cNvSpPr/>
          <p:nvPr userDrawn="1"/>
        </p:nvSpPr>
        <p:spPr>
          <a:xfrm>
            <a:off x="9525" y="0"/>
            <a:ext cx="12182475" cy="3423662"/>
          </a:xfrm>
          <a:prstGeom prst="rect">
            <a:avLst/>
          </a:prstGeom>
          <a:solidFill>
            <a:schemeClr val="accent6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EC5DBC3-74DB-7BD3-8D36-B9C177637F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488" y="6264000"/>
            <a:ext cx="814737" cy="36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A77B63B-4E02-DCF3-6660-1A6096A4877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80400" y="8642"/>
            <a:ext cx="3240000" cy="16167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F34BDE-CF37-2458-E40A-CBCF76B8883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580400" y="1780838"/>
            <a:ext cx="3240000" cy="324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7907EC-9126-DAB1-D72E-5D290BBA6CD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580400" y="5241260"/>
            <a:ext cx="3240000" cy="161674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0FEE1C7-EFB8-E3B7-5A17-C13987D7928D}"/>
              </a:ext>
            </a:extLst>
          </p:cNvPr>
          <p:cNvSpPr txBox="1">
            <a:spLocks/>
          </p:cNvSpPr>
          <p:nvPr userDrawn="1"/>
        </p:nvSpPr>
        <p:spPr>
          <a:xfrm>
            <a:off x="5632872" y="775146"/>
            <a:ext cx="5955456" cy="121984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Avenir Next LT Pro Demi" panose="020B0504020202020204" pitchFamily="34" charset="77"/>
                <a:ea typeface="Avenir Next LT Pro Demi" panose="020B0504020202020204" pitchFamily="34" charset="77"/>
                <a:cs typeface="Avenir Next LT Pro Demi" panose="020B0504020202020204" pitchFamily="34" charset="77"/>
              </a:defRPr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1331304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Full_Picture_Nega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B63DCEA-18A6-65A6-E9C8-5D94F51A0A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00" r="1951" b="3231"/>
          <a:stretch/>
        </p:blipFill>
        <p:spPr>
          <a:xfrm flipV="1">
            <a:off x="9524" y="-1"/>
            <a:ext cx="12182476" cy="34229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42163CC-8074-1256-A350-21CF6EB201A2}"/>
              </a:ext>
            </a:extLst>
          </p:cNvPr>
          <p:cNvSpPr/>
          <p:nvPr userDrawn="1"/>
        </p:nvSpPr>
        <p:spPr>
          <a:xfrm>
            <a:off x="9525" y="3428619"/>
            <a:ext cx="12182475" cy="342366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8D831F-8D43-6035-E55A-AD3417CED9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5200" y="6264000"/>
            <a:ext cx="814737" cy="360000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77B63B-4E02-DCF3-6660-1A6096A4877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80400" y="8642"/>
            <a:ext cx="3240000" cy="16167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F34BDE-CF37-2458-E40A-CBCF76B8883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580400" y="1780838"/>
            <a:ext cx="3240000" cy="324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7907EC-9126-DAB1-D72E-5D290BBA6CD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580400" y="5241260"/>
            <a:ext cx="3240000" cy="161674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1D9D4F8E-7B81-411A-4027-5912EDBCC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2872" y="4200525"/>
            <a:ext cx="5955456" cy="121984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33420892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Full_Picture_Nega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B63DCEA-18A6-65A6-E9C8-5D94F51A0A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00" r="1951" b="3231"/>
          <a:stretch/>
        </p:blipFill>
        <p:spPr>
          <a:xfrm flipV="1">
            <a:off x="9524" y="-1"/>
            <a:ext cx="12182476" cy="34229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42163CC-8074-1256-A350-21CF6EB201A2}"/>
              </a:ext>
            </a:extLst>
          </p:cNvPr>
          <p:cNvSpPr/>
          <p:nvPr userDrawn="1"/>
        </p:nvSpPr>
        <p:spPr>
          <a:xfrm>
            <a:off x="9525" y="3428619"/>
            <a:ext cx="12182475" cy="3423662"/>
          </a:xfrm>
          <a:prstGeom prst="rect">
            <a:avLst/>
          </a:prstGeom>
          <a:solidFill>
            <a:schemeClr val="accent6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8D831F-8D43-6035-E55A-AD3417CED9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200" y="6264000"/>
            <a:ext cx="814737" cy="360000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77B63B-4E02-DCF3-6660-1A6096A4877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80400" y="8642"/>
            <a:ext cx="3240000" cy="16167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F34BDE-CF37-2458-E40A-CBCF76B8883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580400" y="1780838"/>
            <a:ext cx="3240000" cy="324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7907EC-9126-DAB1-D72E-5D290BBA6CD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580400" y="5241260"/>
            <a:ext cx="3240000" cy="161674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1D9D4F8E-7B81-411A-4027-5912EDBCC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2872" y="4200525"/>
            <a:ext cx="5955456" cy="121984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884343279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Full_Picture_Nega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0984CFD9-70A9-9C97-0A08-591965ADFA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00" r="1951" b="3231"/>
          <a:stretch/>
        </p:blipFill>
        <p:spPr>
          <a:xfrm flipV="1">
            <a:off x="9524" y="3400838"/>
            <a:ext cx="12182476" cy="3465759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E06ECFC-6497-44DE-9AA7-F8B31DFD2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8344" y="1456944"/>
            <a:ext cx="595545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2EA0BBD-D98B-5AEA-69E2-84533D1B503D}"/>
              </a:ext>
            </a:extLst>
          </p:cNvPr>
          <p:cNvSpPr/>
          <p:nvPr userDrawn="1"/>
        </p:nvSpPr>
        <p:spPr>
          <a:xfrm>
            <a:off x="9525" y="0"/>
            <a:ext cx="12182475" cy="342366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EC5DBC3-74DB-7BD3-8D36-B9C177637F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488" y="6264000"/>
            <a:ext cx="814737" cy="36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A77B63B-4E02-DCF3-6660-1A6096A4877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80400" y="8642"/>
            <a:ext cx="3240000" cy="16167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F34BDE-CF37-2458-E40A-CBCF76B8883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580400" y="1780838"/>
            <a:ext cx="3240000" cy="324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7907EC-9126-DAB1-D72E-5D290BBA6CD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580400" y="5241260"/>
            <a:ext cx="3240000" cy="161674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0FEE1C7-EFB8-E3B7-5A17-C13987D7928D}"/>
              </a:ext>
            </a:extLst>
          </p:cNvPr>
          <p:cNvSpPr txBox="1">
            <a:spLocks/>
          </p:cNvSpPr>
          <p:nvPr userDrawn="1"/>
        </p:nvSpPr>
        <p:spPr>
          <a:xfrm>
            <a:off x="5632872" y="775146"/>
            <a:ext cx="5955456" cy="121984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Avenir Next LT Pro Demi" panose="020B0504020202020204" pitchFamily="34" charset="77"/>
                <a:ea typeface="Avenir Next LT Pro Demi" panose="020B0504020202020204" pitchFamily="34" charset="77"/>
                <a:cs typeface="Avenir Next LT Pro Demi" panose="020B0504020202020204" pitchFamily="34" charset="77"/>
              </a:defRPr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450539580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Full_Picture_Nega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B63DCEA-18A6-65A6-E9C8-5D94F51A0A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00" r="1951" b="3231"/>
          <a:stretch/>
        </p:blipFill>
        <p:spPr>
          <a:xfrm flipV="1">
            <a:off x="9524" y="-1"/>
            <a:ext cx="12182476" cy="34229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42163CC-8074-1256-A350-21CF6EB201A2}"/>
              </a:ext>
            </a:extLst>
          </p:cNvPr>
          <p:cNvSpPr/>
          <p:nvPr userDrawn="1"/>
        </p:nvSpPr>
        <p:spPr>
          <a:xfrm>
            <a:off x="9525" y="3428619"/>
            <a:ext cx="12182475" cy="342366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8D831F-8D43-6035-E55A-AD3417CED9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200" y="6264000"/>
            <a:ext cx="814737" cy="360000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77B63B-4E02-DCF3-6660-1A6096A4877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80400" y="8642"/>
            <a:ext cx="3240000" cy="16167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F34BDE-CF37-2458-E40A-CBCF76B8883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580400" y="1780838"/>
            <a:ext cx="3240000" cy="324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7907EC-9126-DAB1-D72E-5D290BBA6CD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580400" y="5241260"/>
            <a:ext cx="3240000" cy="161674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1D9D4F8E-7B81-411A-4027-5912EDBCC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2872" y="4200525"/>
            <a:ext cx="5955456" cy="121984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476928051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Full_Picture_Nega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A7A34C72-C8D4-4468-C3B4-CC7B110E7D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7999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58EA4A4-79B9-4BDE-BD55-08183D745930}"/>
              </a:ext>
            </a:extLst>
          </p:cNvPr>
          <p:cNvSpPr/>
          <p:nvPr userDrawn="1"/>
        </p:nvSpPr>
        <p:spPr>
          <a:xfrm rot="10800000">
            <a:off x="3396000" y="729000"/>
            <a:ext cx="5400000" cy="5400000"/>
          </a:xfrm>
          <a:prstGeom prst="ellipse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867215161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_Colou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06F6AE-9A73-3B57-EE18-0C342BC10A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7579" y="2978997"/>
            <a:ext cx="2036842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222897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5D6ED81-794B-B85A-7FDC-DFF185521D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7579" y="2978997"/>
            <a:ext cx="2036842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478050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Logo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5A318F4E-3F2B-52C3-9EF3-857EBE9ABF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-3"/>
            <a:ext cx="12192000" cy="685800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O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D6ED81-794B-B85A-7FDC-DFF185521D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7579" y="2978997"/>
            <a:ext cx="2036842" cy="900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DD33CDD-7B32-AA08-8397-0B963A8826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0000"/>
          <a:stretch/>
        </p:blipFill>
        <p:spPr>
          <a:xfrm>
            <a:off x="10620375" y="-1"/>
            <a:ext cx="1571625" cy="687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290322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_Colour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BE130-6616-3595-4DF0-941A382A9AF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7432" y="800100"/>
            <a:ext cx="9720000" cy="1350645"/>
          </a:xfrm>
        </p:spPr>
        <p:txBody>
          <a:bodyPr anchor="t" anchorCtr="0">
            <a:normAutofit/>
          </a:bodyPr>
          <a:lstStyle>
            <a:lvl1pPr algn="l"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</a:t>
            </a:r>
            <a:endParaRPr lang="en-N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AFD748-96DA-F43D-A41A-371CF359D3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7432" y="2648024"/>
            <a:ext cx="9720000" cy="447422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NO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5DEC05D-EE61-1DA9-5AF5-30C16167B9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488" y="6264000"/>
            <a:ext cx="814737" cy="360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4F2F5F-74A1-095A-65C0-3E75E0A52A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9903"/>
          <a:stretch/>
        </p:blipFill>
        <p:spPr>
          <a:xfrm>
            <a:off x="10620375" y="-1"/>
            <a:ext cx="1571625" cy="68580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8C1645-B239-F48D-4A90-6336E02EFD24}"/>
              </a:ext>
            </a:extLst>
          </p:cNvPr>
          <p:cNvSpPr txBox="1"/>
          <p:nvPr userDrawn="1"/>
        </p:nvSpPr>
        <p:spPr>
          <a:xfrm>
            <a:off x="3718560" y="-812800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203523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Colour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:a16="http://schemas.microsoft.com/office/drawing/2014/main" id="{6BFF5E41-6647-6E94-2170-C11F53BB87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0000" y="1842813"/>
            <a:ext cx="9720000" cy="1350645"/>
          </a:xfrm>
        </p:spPr>
        <p:txBody>
          <a:bodyPr anchor="b" anchorCtr="0">
            <a:normAutofit/>
          </a:bodyPr>
          <a:lstStyle>
            <a:lvl1pPr algn="l"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</a:t>
            </a:r>
            <a:endParaRPr lang="en-NO"/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34791219-DC9E-76F1-8901-F21980E361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7432" y="3466637"/>
            <a:ext cx="9720000" cy="447422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NO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A51DE67-CBEB-1EB0-373B-451098B3DA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488" y="6264000"/>
            <a:ext cx="814737" cy="360000"/>
          </a:xfrm>
          <a:prstGeom prst="rect">
            <a:avLst/>
          </a:prstGeom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198D92C5-FB4D-B7B6-B5A1-54A1F10963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9903"/>
          <a:stretch/>
        </p:blipFill>
        <p:spPr>
          <a:xfrm>
            <a:off x="10620375" y="-1"/>
            <a:ext cx="1571625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9099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Blan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56EDC6-6E91-5F8F-BAE7-E0E4E73081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3" y="2333766"/>
            <a:ext cx="11497038" cy="371740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1600"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7F21EE8-003A-7EA0-9940-A2D29834BE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806824"/>
            <a:ext cx="4545012" cy="1193426"/>
          </a:xfrm>
        </p:spPr>
        <p:txBody>
          <a:bodyPr anchor="t">
            <a:normAutofit/>
          </a:bodyPr>
          <a:lstStyle>
            <a:lvl1pPr>
              <a:defRPr sz="3600" b="1">
                <a:solidFill>
                  <a:schemeClr val="tx1"/>
                </a:solidFill>
                <a:ea typeface="Avenir Medium" panose="02000503020000020003"/>
              </a:defRPr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3F18F4AA-415B-BBC8-1EB5-A73DA39414C9}"/>
              </a:ext>
            </a:extLst>
          </p:cNvPr>
          <p:cNvSpPr/>
          <p:nvPr userDrawn="1"/>
        </p:nvSpPr>
        <p:spPr>
          <a:xfrm>
            <a:off x="991177" y="6264000"/>
            <a:ext cx="306999" cy="1269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090117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Full_Picture_Nega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A7A34C72-C8D4-4468-C3B4-CC7B110E7D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7999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58EA4A4-79B9-4BDE-BD55-08183D745930}"/>
              </a:ext>
            </a:extLst>
          </p:cNvPr>
          <p:cNvSpPr/>
          <p:nvPr userDrawn="1"/>
        </p:nvSpPr>
        <p:spPr>
          <a:xfrm rot="10800000">
            <a:off x="3396000" y="729000"/>
            <a:ext cx="5400000" cy="5400000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013279954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_Blan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92BAAD0D-0BD4-2305-9166-FAF51EF90D8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963" y="800100"/>
            <a:ext cx="9720000" cy="1350645"/>
          </a:xfrm>
        </p:spPr>
        <p:txBody>
          <a:bodyPr anchor="t" anchorCtr="0">
            <a:normAutofit/>
          </a:bodyPr>
          <a:lstStyle>
            <a:lvl1pPr algn="l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</a:t>
            </a:r>
            <a:endParaRPr lang="en-NO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21F689E6-DC95-EEFC-0A2E-BEEC35AE01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8800" y="2647800"/>
            <a:ext cx="9720000" cy="447422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7344028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48E26-D9D0-393A-F1A7-9A7B800C0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549275"/>
            <a:ext cx="9720000" cy="114141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E0C74A-215F-478F-8727-A1118D7F3B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1825625"/>
            <a:ext cx="97200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33A8F8-1B28-64CF-E1F1-9B0C5C433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FB63E-8FC2-8C4B-B3BA-82A9A9F11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F24D2A-696F-5A5A-C1EB-C31DF5EB3F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0000"/>
          <a:stretch/>
        </p:blipFill>
        <p:spPr>
          <a:xfrm>
            <a:off x="10620375" y="-1"/>
            <a:ext cx="1571625" cy="687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804800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48E26-D9D0-393A-F1A7-9A7B800C0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549275"/>
            <a:ext cx="9720000" cy="1141413"/>
          </a:xfrm>
        </p:spPr>
        <p:txBody>
          <a:bodyPr>
            <a:normAutofit/>
          </a:bodyPr>
          <a:lstStyle>
            <a:lvl1pPr>
              <a:defRPr sz="3600">
                <a:latin typeface="Avenir Medium"/>
              </a:defRPr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E0C74A-215F-478F-8727-A1118D7F3B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1825625"/>
            <a:ext cx="9720000" cy="435133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200"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33A8F8-1B28-64CF-E1F1-9B0C5C433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FB63E-8FC2-8C4B-B3BA-82A9A9F11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658776593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145B8-BEEF-214A-2752-A05674957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549275"/>
            <a:ext cx="11126787" cy="114141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91C703-E46F-4DBB-4905-4A878F5B8C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0000" y="1825625"/>
            <a:ext cx="5181600" cy="43513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4C54F7-CB8B-A699-0D12-CCC8484E69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25625"/>
            <a:ext cx="5181600" cy="43513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0514BD-6124-20D5-ADE2-8A31E2A52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A55C66-AAA0-03D4-E4AC-38A7F064C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4019933998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EC0E3-99B5-91E7-1E74-B5A8BB365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5125"/>
            <a:ext cx="11128375" cy="1325563"/>
          </a:xfrm>
        </p:spPr>
        <p:txBody>
          <a:bodyPr>
            <a:normAutofit/>
          </a:bodyPr>
          <a:lstStyle>
            <a:lvl1pPr>
              <a:defRPr sz="3600" b="1">
                <a:latin typeface="Avenir Medium"/>
              </a:defRPr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024873-09E1-A756-B2AC-99B43A10FB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0000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17BF70-9A52-AF5B-1777-A114985241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0000" y="2505075"/>
            <a:ext cx="5157787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055F29-5FF3-8D97-1C44-001D6A90CC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4143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1D70D1-FC0E-37AA-308D-C5BA5CC690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4143" y="2505075"/>
            <a:ext cx="5183188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F25452-40E7-1C23-0F74-B48AF36F9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C657BB-6F1F-9B0A-5D58-45AB8B904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572700348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_Picture_Normal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539441930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_Picture_Nega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84B3B2-3063-E856-C886-F135F47652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200" y="6265800"/>
            <a:ext cx="813599" cy="359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735090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E40F2-4243-A6A1-1294-54DAF3642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457200"/>
            <a:ext cx="45450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31F770-150C-934A-44EB-0F84AE7095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0000" y="2407024"/>
            <a:ext cx="4545012" cy="3461964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8BC7E9-D887-B48F-45E3-63E92F75A0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0000"/>
          <a:stretch/>
        </p:blipFill>
        <p:spPr>
          <a:xfrm>
            <a:off x="10620375" y="-125867"/>
            <a:ext cx="1571625" cy="687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067775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_Colou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E40F2-4243-A6A1-1294-54DAF3642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457200"/>
            <a:ext cx="4545012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4C7E56-0D69-537F-69F9-B9FD8A6233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6000" cy="6857999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31F770-150C-934A-44EB-0F84AE7095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0000" y="2407024"/>
            <a:ext cx="4545012" cy="3461964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D1AE67-6A12-0E40-41F8-07671380A6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488" y="6264000"/>
            <a:ext cx="814737" cy="360000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EE2F28AD-1702-186E-FE30-1A571E7B6FE6}"/>
              </a:ext>
            </a:extLst>
          </p:cNvPr>
          <p:cNvSpPr/>
          <p:nvPr userDrawn="1"/>
        </p:nvSpPr>
        <p:spPr>
          <a:xfrm>
            <a:off x="991177" y="6264000"/>
            <a:ext cx="306999" cy="12696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22311225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Full_Picture_Nega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0984CFD9-70A9-9C97-0A08-591965ADFA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9524" y="3400838"/>
            <a:ext cx="12182476" cy="3465759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E06ECFC-6497-44DE-9AA7-F8B31DFD2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8344" y="1456944"/>
            <a:ext cx="595545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2EA0BBD-D98B-5AEA-69E2-84533D1B503D}"/>
              </a:ext>
            </a:extLst>
          </p:cNvPr>
          <p:cNvSpPr/>
          <p:nvPr userDrawn="1"/>
        </p:nvSpPr>
        <p:spPr>
          <a:xfrm>
            <a:off x="9525" y="0"/>
            <a:ext cx="12182475" cy="342366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D30E7ED-6B63-D620-C59F-FCE369116D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0400" y="1809000"/>
            <a:ext cx="3240000" cy="3240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4C7F7A4-CFF0-76EF-876B-19BE093EFAD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0400" y="0"/>
            <a:ext cx="3240000" cy="161674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EC5DBC3-74DB-7BD3-8D36-B9C177637F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488" y="6264000"/>
            <a:ext cx="814737" cy="360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9B04FEB-67FC-DDE6-55B4-795714D8FBC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0400" y="5258665"/>
            <a:ext cx="3240000" cy="16167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81EF7B-E7D6-734B-D644-D0DEFAABDB12}"/>
              </a:ext>
            </a:extLst>
          </p:cNvPr>
          <p:cNvSpPr txBox="1">
            <a:spLocks/>
          </p:cNvSpPr>
          <p:nvPr userDrawn="1"/>
        </p:nvSpPr>
        <p:spPr>
          <a:xfrm>
            <a:off x="5632872" y="775146"/>
            <a:ext cx="5955456" cy="121984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Avenir Next LT Pro Demi" panose="020B0504020202020204" pitchFamily="34" charset="77"/>
                <a:ea typeface="Avenir Next LT Pro Demi" panose="020B0504020202020204" pitchFamily="34" charset="77"/>
                <a:cs typeface="Avenir Next LT Pro Demi" panose="020B0504020202020204" pitchFamily="34" charset="77"/>
              </a:defRPr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2497220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9607910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Full_Picture_Nega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85F27E-3987-045C-BFF1-C6483C707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9524" y="-17721"/>
            <a:ext cx="12182476" cy="3465759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2EA0BBD-D98B-5AEA-69E2-84533D1B503D}"/>
              </a:ext>
            </a:extLst>
          </p:cNvPr>
          <p:cNvSpPr/>
          <p:nvPr userDrawn="1"/>
        </p:nvSpPr>
        <p:spPr>
          <a:xfrm>
            <a:off x="9525" y="3428619"/>
            <a:ext cx="12182475" cy="342366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4C7F7A4-CFF0-76EF-876B-19BE093EFAD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0400" y="0"/>
            <a:ext cx="3240000" cy="161674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5798DA5-830C-2141-2254-428DD63803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200" y="6264000"/>
            <a:ext cx="814737" cy="36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8108FA6-1537-EFFD-D5CD-E901F7A3877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0400" y="1809000"/>
            <a:ext cx="3240000" cy="324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1149B1-A8DB-D412-1EB3-47CDEBB180E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0400" y="5241260"/>
            <a:ext cx="3240000" cy="161674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AA7811E-9C7F-6302-D150-A354548B2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2872" y="4200525"/>
            <a:ext cx="5955456" cy="121984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801711253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Full_Picture_Nega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0984CFD9-70A9-9C97-0A08-591965ADFA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9524" y="3400838"/>
            <a:ext cx="12182476" cy="3465759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E06ECFC-6497-44DE-9AA7-F8B31DFD2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8344" y="1456944"/>
            <a:ext cx="595545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2EA0BBD-D98B-5AEA-69E2-84533D1B503D}"/>
              </a:ext>
            </a:extLst>
          </p:cNvPr>
          <p:cNvSpPr/>
          <p:nvPr userDrawn="1"/>
        </p:nvSpPr>
        <p:spPr>
          <a:xfrm>
            <a:off x="9525" y="0"/>
            <a:ext cx="12182475" cy="3423662"/>
          </a:xfrm>
          <a:prstGeom prst="rect">
            <a:avLst/>
          </a:prstGeom>
          <a:solidFill>
            <a:schemeClr val="accent6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EC5DBC3-74DB-7BD3-8D36-B9C177637F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488" y="6264000"/>
            <a:ext cx="814737" cy="36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A77B63B-4E02-DCF3-6660-1A6096A4877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0400" y="8642"/>
            <a:ext cx="3240000" cy="16167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F34BDE-CF37-2458-E40A-CBCF76B8883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0400" y="1780838"/>
            <a:ext cx="3240000" cy="324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7907EC-9126-DAB1-D72E-5D290BBA6CD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0400" y="5241260"/>
            <a:ext cx="3240000" cy="161674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0FEE1C7-EFB8-E3B7-5A17-C13987D7928D}"/>
              </a:ext>
            </a:extLst>
          </p:cNvPr>
          <p:cNvSpPr txBox="1">
            <a:spLocks/>
          </p:cNvSpPr>
          <p:nvPr userDrawn="1"/>
        </p:nvSpPr>
        <p:spPr>
          <a:xfrm>
            <a:off x="5632872" y="775146"/>
            <a:ext cx="5955456" cy="121984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Avenir Next LT Pro Demi" panose="020B0504020202020204" pitchFamily="34" charset="77"/>
                <a:ea typeface="Avenir Next LT Pro Demi" panose="020B0504020202020204" pitchFamily="34" charset="77"/>
                <a:cs typeface="Avenir Next LT Pro Demi" panose="020B0504020202020204" pitchFamily="34" charset="77"/>
              </a:defRPr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905908356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Full_Picture_Nega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B63DCEA-18A6-65A6-E9C8-5D94F51A0A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9524" y="-1"/>
            <a:ext cx="12182476" cy="34229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42163CC-8074-1256-A350-21CF6EB201A2}"/>
              </a:ext>
            </a:extLst>
          </p:cNvPr>
          <p:cNvSpPr/>
          <p:nvPr userDrawn="1"/>
        </p:nvSpPr>
        <p:spPr>
          <a:xfrm>
            <a:off x="9525" y="3428619"/>
            <a:ext cx="12182475" cy="3423662"/>
          </a:xfrm>
          <a:prstGeom prst="rect">
            <a:avLst/>
          </a:prstGeom>
          <a:solidFill>
            <a:schemeClr val="accent6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8D831F-8D43-6035-E55A-AD3417CED9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200" y="6264000"/>
            <a:ext cx="814737" cy="360000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77B63B-4E02-DCF3-6660-1A6096A4877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0400" y="8642"/>
            <a:ext cx="3240000" cy="16167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F34BDE-CF37-2458-E40A-CBCF76B8883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0400" y="1780838"/>
            <a:ext cx="3240000" cy="324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7907EC-9126-DAB1-D72E-5D290BBA6CD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0400" y="5241260"/>
            <a:ext cx="3240000" cy="161674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1D9D4F8E-7B81-411A-4027-5912EDBCC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2872" y="4200525"/>
            <a:ext cx="5955456" cy="121984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20391940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Full_Picture_Nega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0984CFD9-70A9-9C97-0A08-591965ADFA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9524" y="3400838"/>
            <a:ext cx="12182476" cy="3465759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E06ECFC-6497-44DE-9AA7-F8B31DFD2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8344" y="1456944"/>
            <a:ext cx="595545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2EA0BBD-D98B-5AEA-69E2-84533D1B503D}"/>
              </a:ext>
            </a:extLst>
          </p:cNvPr>
          <p:cNvSpPr/>
          <p:nvPr userDrawn="1"/>
        </p:nvSpPr>
        <p:spPr>
          <a:xfrm>
            <a:off x="9525" y="0"/>
            <a:ext cx="12182475" cy="342366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EC5DBC3-74DB-7BD3-8D36-B9C177637F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488" y="6264000"/>
            <a:ext cx="814737" cy="36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A77B63B-4E02-DCF3-6660-1A6096A4877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0400" y="8642"/>
            <a:ext cx="3240000" cy="16167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F34BDE-CF37-2458-E40A-CBCF76B8883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0400" y="1780838"/>
            <a:ext cx="3240000" cy="324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7907EC-9126-DAB1-D72E-5D290BBA6CD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0400" y="5241260"/>
            <a:ext cx="3240000" cy="161674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0FEE1C7-EFB8-E3B7-5A17-C13987D7928D}"/>
              </a:ext>
            </a:extLst>
          </p:cNvPr>
          <p:cNvSpPr txBox="1">
            <a:spLocks/>
          </p:cNvSpPr>
          <p:nvPr userDrawn="1"/>
        </p:nvSpPr>
        <p:spPr>
          <a:xfrm>
            <a:off x="5632872" y="775146"/>
            <a:ext cx="5955456" cy="121984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Avenir Next LT Pro Demi" panose="020B0504020202020204" pitchFamily="34" charset="77"/>
                <a:ea typeface="Avenir Next LT Pro Demi" panose="020B0504020202020204" pitchFamily="34" charset="77"/>
                <a:cs typeface="Avenir Next LT Pro Demi" panose="020B0504020202020204" pitchFamily="34" charset="77"/>
              </a:defRPr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196961190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Full_Picture_Nega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B63DCEA-18A6-65A6-E9C8-5D94F51A0A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9524" y="-1"/>
            <a:ext cx="12182476" cy="34229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42163CC-8074-1256-A350-21CF6EB201A2}"/>
              </a:ext>
            </a:extLst>
          </p:cNvPr>
          <p:cNvSpPr/>
          <p:nvPr userDrawn="1"/>
        </p:nvSpPr>
        <p:spPr>
          <a:xfrm>
            <a:off x="9525" y="3428619"/>
            <a:ext cx="12182475" cy="342366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8D831F-8D43-6035-E55A-AD3417CED9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200" y="6264000"/>
            <a:ext cx="814737" cy="360000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77B63B-4E02-DCF3-6660-1A6096A4877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0400" y="8642"/>
            <a:ext cx="3240000" cy="16167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F34BDE-CF37-2458-E40A-CBCF76B8883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0400" y="1780838"/>
            <a:ext cx="3240000" cy="324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7907EC-9126-DAB1-D72E-5D290BBA6CD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0400" y="5241260"/>
            <a:ext cx="3240000" cy="161674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1D9D4F8E-7B81-411A-4027-5912EDBCC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2872" y="4200525"/>
            <a:ext cx="5955456" cy="121984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259620062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Full_Picture_Nega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A7A34C72-C8D4-4468-C3B4-CC7B110E7D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7999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58EA4A4-79B9-4BDE-BD55-08183D745930}"/>
              </a:ext>
            </a:extLst>
          </p:cNvPr>
          <p:cNvSpPr/>
          <p:nvPr userDrawn="1"/>
        </p:nvSpPr>
        <p:spPr>
          <a:xfrm rot="10800000">
            <a:off x="3396000" y="729000"/>
            <a:ext cx="5400000" cy="5400000"/>
          </a:xfrm>
          <a:prstGeom prst="ellipse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674007553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618EF491-1B7E-98F2-2A1F-37AD7B44A75E}"/>
              </a:ext>
            </a:extLst>
          </p:cNvPr>
          <p:cNvSpPr/>
          <p:nvPr userDrawn="1"/>
        </p:nvSpPr>
        <p:spPr>
          <a:xfrm>
            <a:off x="991177" y="6264000"/>
            <a:ext cx="306999" cy="1269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49527980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Logo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5D6ED81-794B-B85A-7FDC-DFF185521D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77579" y="2978997"/>
            <a:ext cx="2036842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566352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Logo_Colou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06F6AE-9A73-3B57-EE18-0C342BC10A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77579" y="2978997"/>
            <a:ext cx="2036842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852610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_Colou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06F6AE-9A73-3B57-EE18-0C342BC10A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77579" y="2978997"/>
            <a:ext cx="2036842" cy="90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702A6F-A48D-CD02-77EB-B58A0B15D0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9496"/>
          <a:stretch/>
        </p:blipFill>
        <p:spPr>
          <a:xfrm>
            <a:off x="10607611" y="0"/>
            <a:ext cx="1584389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3221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_Colou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DF09512-2A6F-AF90-4F94-4765A912E5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77579" y="2979000"/>
            <a:ext cx="2036842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534207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5D6ED81-794B-B85A-7FDC-DFF185521D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77579" y="2978997"/>
            <a:ext cx="2036842" cy="90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F117D24-2E65-9236-BBBA-49DFC46E07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9496"/>
          <a:stretch/>
        </p:blipFill>
        <p:spPr>
          <a:xfrm>
            <a:off x="10607611" y="0"/>
            <a:ext cx="1584389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819388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Logo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5A318F4E-3F2B-52C3-9EF3-857EBE9ABF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-3"/>
            <a:ext cx="12192000" cy="685800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O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D6ED81-794B-B85A-7FDC-DFF185521D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77579" y="2978997"/>
            <a:ext cx="2036842" cy="900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DD33CDD-7B32-AA08-8397-0B963A8826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0000"/>
          <a:stretch/>
        </p:blipFill>
        <p:spPr>
          <a:xfrm>
            <a:off x="10620375" y="-1"/>
            <a:ext cx="1571625" cy="687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319764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_Colour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BE130-6616-3595-4DF0-941A382A9A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0000" y="1024200"/>
            <a:ext cx="9720000" cy="1350645"/>
          </a:xfrm>
        </p:spPr>
        <p:txBody>
          <a:bodyPr anchor="b" anchorCtr="0">
            <a:normAutofit/>
          </a:bodyPr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</a:t>
            </a:r>
            <a:endParaRPr lang="en-N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AFD748-96DA-F43D-A41A-371CF359D3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7432" y="2648024"/>
            <a:ext cx="9720000" cy="447422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NO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5DEC05D-EE61-1DA9-5AF5-30C16167B9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488" y="6264000"/>
            <a:ext cx="814737" cy="360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4F2F5F-74A1-095A-65C0-3E75E0A52A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9903"/>
          <a:stretch/>
        </p:blipFill>
        <p:spPr>
          <a:xfrm>
            <a:off x="10620375" y="-1"/>
            <a:ext cx="1571625" cy="68580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8C1645-B239-F48D-4A90-6336E02EFD24}"/>
              </a:ext>
            </a:extLst>
          </p:cNvPr>
          <p:cNvSpPr txBox="1"/>
          <p:nvPr userDrawn="1"/>
        </p:nvSpPr>
        <p:spPr>
          <a:xfrm>
            <a:off x="3718560" y="-812800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689197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Colour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:a16="http://schemas.microsoft.com/office/drawing/2014/main" id="{6BFF5E41-6647-6E94-2170-C11F53BB87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0000" y="1024200"/>
            <a:ext cx="9720000" cy="1350645"/>
          </a:xfrm>
        </p:spPr>
        <p:txBody>
          <a:bodyPr anchor="b" anchorCtr="0">
            <a:normAutofit/>
          </a:bodyPr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</a:t>
            </a:r>
            <a:endParaRPr lang="en-NO"/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34791219-DC9E-76F1-8901-F21980E361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7432" y="2648024"/>
            <a:ext cx="9720000" cy="447422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NO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A51DE67-CBEB-1EB0-373B-451098B3DA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488" y="6264000"/>
            <a:ext cx="814737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0265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Blan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DFC80CA-C1F8-A92D-3AAE-471D75BC6D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0000"/>
          <a:stretch/>
        </p:blipFill>
        <p:spPr>
          <a:xfrm>
            <a:off x="10620375" y="-1"/>
            <a:ext cx="1571625" cy="687129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92BAAD0D-0BD4-2305-9166-FAF51EF90D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0000" y="1024200"/>
            <a:ext cx="9720000" cy="1350645"/>
          </a:xfrm>
        </p:spPr>
        <p:txBody>
          <a:bodyPr anchor="b" anchorCtr="0">
            <a:normAutofit/>
          </a:bodyPr>
          <a:lstStyle>
            <a:lvl1pPr algn="l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</a:t>
            </a:r>
            <a:endParaRPr lang="en-NO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21F689E6-DC95-EEFC-0A2E-BEEC35AE01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8800" y="2647800"/>
            <a:ext cx="9720000" cy="447422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8058310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_Blan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92BAAD0D-0BD4-2305-9166-FAF51EF90D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0000" y="1024200"/>
            <a:ext cx="9720000" cy="1350645"/>
          </a:xfrm>
        </p:spPr>
        <p:txBody>
          <a:bodyPr anchor="b" anchorCtr="0">
            <a:normAutofit/>
          </a:bodyPr>
          <a:lstStyle>
            <a:lvl1pPr algn="l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</a:t>
            </a:r>
            <a:endParaRPr lang="en-NO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21F689E6-DC95-EEFC-0A2E-BEEC35AE01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8800" y="2647800"/>
            <a:ext cx="9720000" cy="447422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1693801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48E26-D9D0-393A-F1A7-9A7B800C0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549275"/>
            <a:ext cx="9720000" cy="114141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E0C74A-215F-478F-8727-A1118D7F3B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1825625"/>
            <a:ext cx="97200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33A8F8-1B28-64CF-E1F1-9B0C5C433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FB63E-8FC2-8C4B-B3BA-82A9A9F11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F24D2A-696F-5A5A-C1EB-C31DF5EB3F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0000"/>
          <a:stretch/>
        </p:blipFill>
        <p:spPr>
          <a:xfrm>
            <a:off x="10620375" y="-1"/>
            <a:ext cx="1571625" cy="687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28432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48E26-D9D0-393A-F1A7-9A7B800C0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549275"/>
            <a:ext cx="9720000" cy="114141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E0C74A-215F-478F-8727-A1118D7F3B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1825625"/>
            <a:ext cx="97200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33A8F8-1B28-64CF-E1F1-9B0C5C433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FB63E-8FC2-8C4B-B3BA-82A9A9F11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723013530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145B8-BEEF-214A-2752-A05674957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549275"/>
            <a:ext cx="11126787" cy="114141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91C703-E46F-4DBB-4905-4A878F5B8C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0000" y="1825625"/>
            <a:ext cx="5181600" cy="43513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4C54F7-CB8B-A699-0D12-CCC8484E69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25625"/>
            <a:ext cx="5181600" cy="43513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0514BD-6124-20D5-ADE2-8A31E2A52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A55C66-AAA0-03D4-E4AC-38A7F064C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4096407698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EC0E3-99B5-91E7-1E74-B5A8BB365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5125"/>
            <a:ext cx="11128375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024873-09E1-A756-B2AC-99B43A10FB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0000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17BF70-9A52-AF5B-1777-A114985241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0000" y="2505075"/>
            <a:ext cx="5157787" cy="368458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055F29-5FF3-8D97-1C44-001D6A90CC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4143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1D70D1-FC0E-37AA-308D-C5BA5CC690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4143" y="2505075"/>
            <a:ext cx="5183188" cy="368458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F25452-40E7-1C23-0F74-B48AF36F9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C657BB-6F1F-9B0A-5D58-45AB8B904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9564120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_Colour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BE130-6616-3595-4DF0-941A382A9A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1869" y="2433831"/>
            <a:ext cx="11522076" cy="1350645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AFD748-96DA-F43D-A41A-371CF359D3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4281" y="4209341"/>
            <a:ext cx="10333038" cy="447422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9893810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_Picture_Normal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027875737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_Picture_Nega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84B3B2-3063-E856-C886-F135F47652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200" y="6265800"/>
            <a:ext cx="813599" cy="359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98882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4C7E56-0D69-537F-69F9-B9FD8A6233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6000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O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6E40F2-4243-A6A1-1294-54DAF3642F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806824"/>
            <a:ext cx="4545012" cy="1112838"/>
          </a:xfrm>
        </p:spPr>
        <p:txBody>
          <a:bodyPr anchor="t">
            <a:normAutofit/>
          </a:bodyPr>
          <a:lstStyle>
            <a:lvl1pPr>
              <a:defRPr sz="3600" b="1">
                <a:ea typeface="Avenir Medium" panose="02000503020000020003"/>
              </a:defRPr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31F770-150C-934A-44EB-0F84AE7095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4963" y="2102224"/>
            <a:ext cx="4545012" cy="3461964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78A316-0FA8-F007-27DD-AABE33AEF0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488" y="6264000"/>
            <a:ext cx="814737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526361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_Colou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E40F2-4243-A6A1-1294-54DAF3642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457200"/>
            <a:ext cx="4545012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4C7E56-0D69-537F-69F9-B9FD8A6233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6000" cy="6857999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31F770-150C-934A-44EB-0F84AE7095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0000" y="2407024"/>
            <a:ext cx="4545012" cy="3461964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D1AE67-6A12-0E40-41F8-07671380A6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488" y="6264000"/>
            <a:ext cx="814737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912816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Full_Picture_Nega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0984CFD9-70A9-9C97-0A08-591965ADFA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00" r="1951" b="3231"/>
          <a:stretch/>
        </p:blipFill>
        <p:spPr>
          <a:xfrm flipV="1">
            <a:off x="9524" y="3400838"/>
            <a:ext cx="12182476" cy="3465759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E06ECFC-6497-44DE-9AA7-F8B31DFD2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8344" y="1456944"/>
            <a:ext cx="595545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2EA0BBD-D98B-5AEA-69E2-84533D1B503D}"/>
              </a:ext>
            </a:extLst>
          </p:cNvPr>
          <p:cNvSpPr/>
          <p:nvPr userDrawn="1"/>
        </p:nvSpPr>
        <p:spPr>
          <a:xfrm>
            <a:off x="9525" y="0"/>
            <a:ext cx="12182475" cy="342366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D30E7ED-6B63-D620-C59F-FCE369116D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80400" y="1809000"/>
            <a:ext cx="3240000" cy="3240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4C7F7A4-CFF0-76EF-876B-19BE093EFAD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80400" y="0"/>
            <a:ext cx="3240000" cy="161674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EC5DBC3-74DB-7BD3-8D36-B9C177637F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488" y="6264000"/>
            <a:ext cx="814737" cy="360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9B04FEB-67FC-DDE6-55B4-795714D8FBC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580400" y="5258665"/>
            <a:ext cx="3240000" cy="16167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81EF7B-E7D6-734B-D644-D0DEFAABDB12}"/>
              </a:ext>
            </a:extLst>
          </p:cNvPr>
          <p:cNvSpPr txBox="1">
            <a:spLocks/>
          </p:cNvSpPr>
          <p:nvPr userDrawn="1"/>
        </p:nvSpPr>
        <p:spPr>
          <a:xfrm>
            <a:off x="5632872" y="775146"/>
            <a:ext cx="5955456" cy="121984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Avenir Next LT Pro Demi" panose="020B0504020202020204" pitchFamily="34" charset="77"/>
                <a:ea typeface="Avenir Next LT Pro Demi" panose="020B0504020202020204" pitchFamily="34" charset="77"/>
                <a:cs typeface="Avenir Next LT Pro Demi" panose="020B0504020202020204" pitchFamily="34" charset="77"/>
              </a:defRPr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656688676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Full_Picture_Nega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85F27E-3987-045C-BFF1-C6483C707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00" r="1951" b="3231"/>
          <a:stretch/>
        </p:blipFill>
        <p:spPr>
          <a:xfrm flipV="1">
            <a:off x="9524" y="-17721"/>
            <a:ext cx="12182476" cy="3465759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2EA0BBD-D98B-5AEA-69E2-84533D1B503D}"/>
              </a:ext>
            </a:extLst>
          </p:cNvPr>
          <p:cNvSpPr/>
          <p:nvPr userDrawn="1"/>
        </p:nvSpPr>
        <p:spPr>
          <a:xfrm>
            <a:off x="9525" y="3428619"/>
            <a:ext cx="12182475" cy="342366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4C7F7A4-CFF0-76EF-876B-19BE093EFAD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80400" y="0"/>
            <a:ext cx="3240000" cy="161674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5798DA5-830C-2141-2254-428DD63803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200" y="6264000"/>
            <a:ext cx="814737" cy="36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8108FA6-1537-EFFD-D5CD-E901F7A3877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580400" y="1809000"/>
            <a:ext cx="3240000" cy="324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1149B1-A8DB-D412-1EB3-47CDEBB180E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580400" y="5241260"/>
            <a:ext cx="3240000" cy="161674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AA7811E-9C7F-6302-D150-A354548B2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2872" y="4200525"/>
            <a:ext cx="5955456" cy="121984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4193970294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Full_Picture_Nega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0984CFD9-70A9-9C97-0A08-591965ADFA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00" r="1951" b="3231"/>
          <a:stretch/>
        </p:blipFill>
        <p:spPr>
          <a:xfrm flipV="1">
            <a:off x="9524" y="3400838"/>
            <a:ext cx="12182476" cy="3465759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E06ECFC-6497-44DE-9AA7-F8B31DFD2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8344" y="1456944"/>
            <a:ext cx="595545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2EA0BBD-D98B-5AEA-69E2-84533D1B503D}"/>
              </a:ext>
            </a:extLst>
          </p:cNvPr>
          <p:cNvSpPr/>
          <p:nvPr userDrawn="1"/>
        </p:nvSpPr>
        <p:spPr>
          <a:xfrm>
            <a:off x="9525" y="0"/>
            <a:ext cx="12182475" cy="3423662"/>
          </a:xfrm>
          <a:prstGeom prst="rect">
            <a:avLst/>
          </a:prstGeom>
          <a:solidFill>
            <a:schemeClr val="accent6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EC5DBC3-74DB-7BD3-8D36-B9C177637F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488" y="6264000"/>
            <a:ext cx="814737" cy="36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A77B63B-4E02-DCF3-6660-1A6096A4877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80400" y="8642"/>
            <a:ext cx="3240000" cy="16167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F34BDE-CF37-2458-E40A-CBCF76B8883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580400" y="1780838"/>
            <a:ext cx="3240000" cy="324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7907EC-9126-DAB1-D72E-5D290BBA6CD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580400" y="5241260"/>
            <a:ext cx="3240000" cy="161674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0FEE1C7-EFB8-E3B7-5A17-C13987D7928D}"/>
              </a:ext>
            </a:extLst>
          </p:cNvPr>
          <p:cNvSpPr txBox="1">
            <a:spLocks/>
          </p:cNvSpPr>
          <p:nvPr userDrawn="1"/>
        </p:nvSpPr>
        <p:spPr>
          <a:xfrm>
            <a:off x="5632872" y="775146"/>
            <a:ext cx="5955456" cy="121984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Avenir Next LT Pro Demi" panose="020B0504020202020204" pitchFamily="34" charset="77"/>
                <a:ea typeface="Avenir Next LT Pro Demi" panose="020B0504020202020204" pitchFamily="34" charset="77"/>
                <a:cs typeface="Avenir Next LT Pro Demi" panose="020B0504020202020204" pitchFamily="34" charset="77"/>
              </a:defRPr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85769873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Full_Picture_Nega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B63DCEA-18A6-65A6-E9C8-5D94F51A0A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00" r="1951" b="3231"/>
          <a:stretch/>
        </p:blipFill>
        <p:spPr>
          <a:xfrm flipV="1">
            <a:off x="9524" y="-1"/>
            <a:ext cx="12182476" cy="34229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42163CC-8074-1256-A350-21CF6EB201A2}"/>
              </a:ext>
            </a:extLst>
          </p:cNvPr>
          <p:cNvSpPr/>
          <p:nvPr userDrawn="1"/>
        </p:nvSpPr>
        <p:spPr>
          <a:xfrm>
            <a:off x="9525" y="3428619"/>
            <a:ext cx="12182475" cy="3423662"/>
          </a:xfrm>
          <a:prstGeom prst="rect">
            <a:avLst/>
          </a:prstGeom>
          <a:solidFill>
            <a:schemeClr val="accent6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8D831F-8D43-6035-E55A-AD3417CED9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200" y="6264000"/>
            <a:ext cx="814737" cy="360000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77B63B-4E02-DCF3-6660-1A6096A4877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80400" y="8642"/>
            <a:ext cx="3240000" cy="16167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F34BDE-CF37-2458-E40A-CBCF76B8883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580400" y="1780838"/>
            <a:ext cx="3240000" cy="324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7907EC-9126-DAB1-D72E-5D290BBA6CD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580400" y="5241260"/>
            <a:ext cx="3240000" cy="161674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1D9D4F8E-7B81-411A-4027-5912EDBCC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2872" y="4200525"/>
            <a:ext cx="5955456" cy="121984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338570917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Full_Picture_Nega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0984CFD9-70A9-9C97-0A08-591965ADFA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00" r="1951" b="3231"/>
          <a:stretch/>
        </p:blipFill>
        <p:spPr>
          <a:xfrm flipV="1">
            <a:off x="9524" y="3400838"/>
            <a:ext cx="12182476" cy="3465759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E06ECFC-6497-44DE-9AA7-F8B31DFD2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8344" y="1456944"/>
            <a:ext cx="595545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2EA0BBD-D98B-5AEA-69E2-84533D1B503D}"/>
              </a:ext>
            </a:extLst>
          </p:cNvPr>
          <p:cNvSpPr/>
          <p:nvPr userDrawn="1"/>
        </p:nvSpPr>
        <p:spPr>
          <a:xfrm>
            <a:off x="9525" y="0"/>
            <a:ext cx="12182475" cy="342366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EC5DBC3-74DB-7BD3-8D36-B9C177637F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488" y="6264000"/>
            <a:ext cx="814737" cy="36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A77B63B-4E02-DCF3-6660-1A6096A4877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80400" y="8642"/>
            <a:ext cx="3240000" cy="16167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F34BDE-CF37-2458-E40A-CBCF76B8883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580400" y="1780838"/>
            <a:ext cx="3240000" cy="324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7907EC-9126-DAB1-D72E-5D290BBA6CD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580400" y="5241260"/>
            <a:ext cx="3240000" cy="161674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0FEE1C7-EFB8-E3B7-5A17-C13987D7928D}"/>
              </a:ext>
            </a:extLst>
          </p:cNvPr>
          <p:cNvSpPr txBox="1">
            <a:spLocks/>
          </p:cNvSpPr>
          <p:nvPr userDrawn="1"/>
        </p:nvSpPr>
        <p:spPr>
          <a:xfrm>
            <a:off x="5632872" y="775146"/>
            <a:ext cx="5955456" cy="121984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Avenir Next LT Pro Demi" panose="020B0504020202020204" pitchFamily="34" charset="77"/>
                <a:ea typeface="Avenir Next LT Pro Demi" panose="020B0504020202020204" pitchFamily="34" charset="77"/>
                <a:cs typeface="Avenir Next LT Pro Demi" panose="020B0504020202020204" pitchFamily="34" charset="77"/>
              </a:defRPr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729963252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Full_Picture_Nega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B63DCEA-18A6-65A6-E9C8-5D94F51A0A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00" r="1951" b="3231"/>
          <a:stretch/>
        </p:blipFill>
        <p:spPr>
          <a:xfrm flipV="1">
            <a:off x="9524" y="-1"/>
            <a:ext cx="12182476" cy="34229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42163CC-8074-1256-A350-21CF6EB201A2}"/>
              </a:ext>
            </a:extLst>
          </p:cNvPr>
          <p:cNvSpPr/>
          <p:nvPr userDrawn="1"/>
        </p:nvSpPr>
        <p:spPr>
          <a:xfrm>
            <a:off x="9525" y="3428619"/>
            <a:ext cx="12182475" cy="342366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8D831F-8D43-6035-E55A-AD3417CED9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200" y="6264000"/>
            <a:ext cx="814737" cy="360000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77B63B-4E02-DCF3-6660-1A6096A4877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80400" y="8642"/>
            <a:ext cx="3240000" cy="16167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F34BDE-CF37-2458-E40A-CBCF76B8883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580400" y="1780838"/>
            <a:ext cx="3240000" cy="324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7907EC-9126-DAB1-D72E-5D290BBA6CD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580400" y="5241260"/>
            <a:ext cx="3240000" cy="161674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1D9D4F8E-7B81-411A-4027-5912EDBCC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2872" y="4200525"/>
            <a:ext cx="5955456" cy="121984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6757028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Blan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BE130-6616-3595-4DF0-941A382A9A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1869" y="2433831"/>
            <a:ext cx="11522076" cy="1350645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AFD748-96DA-F43D-A41A-371CF359D3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4281" y="4209341"/>
            <a:ext cx="10333038" cy="447422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NO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8C0726-3152-4C3A-0AAC-7C1F0ABD36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9999" y="6264000"/>
            <a:ext cx="814737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2909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Full_Picture_Nega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A7A34C72-C8D4-4468-C3B4-CC7B110E7D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7999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58EA4A4-79B9-4BDE-BD55-08183D745930}"/>
              </a:ext>
            </a:extLst>
          </p:cNvPr>
          <p:cNvSpPr/>
          <p:nvPr userDrawn="1"/>
        </p:nvSpPr>
        <p:spPr>
          <a:xfrm rot="10800000">
            <a:off x="3396000" y="729000"/>
            <a:ext cx="5400000" cy="5400000"/>
          </a:xfrm>
          <a:prstGeom prst="ellipse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4350308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2499774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_Colou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DF09512-2A6F-AF90-4F94-4765A912E5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77579" y="2979000"/>
            <a:ext cx="2036842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814370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_Colour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BE130-6616-3595-4DF0-941A382A9A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1869" y="2433831"/>
            <a:ext cx="11522076" cy="1350645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AFD748-96DA-F43D-A41A-371CF359D3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4281" y="4209341"/>
            <a:ext cx="10333038" cy="447422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2977232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Blan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BE130-6616-3595-4DF0-941A382A9A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1869" y="2433831"/>
            <a:ext cx="11522076" cy="1350645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AFD748-96DA-F43D-A41A-371CF359D3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4281" y="4209341"/>
            <a:ext cx="10333038" cy="447422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NO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8C0726-3152-4C3A-0AAC-7C1F0ABD36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9999" y="6264000"/>
            <a:ext cx="814737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7590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48E26-D9D0-393A-F1A7-9A7B800C0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013" y="549275"/>
            <a:ext cx="11126787" cy="114141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E0C74A-215F-478F-8727-A1118D7F3B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7013" y="1825625"/>
            <a:ext cx="11126787" cy="4351338"/>
          </a:xfrm>
        </p:spPr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33A8F8-1B28-64CF-E1F1-9B0C5C433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FB63E-8FC2-8C4B-B3BA-82A9A9F11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710946054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_Colou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9B81A7DB-2593-D5AC-77FC-2EFEB8E2CD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1869" y="2433831"/>
            <a:ext cx="11522076" cy="1350645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65774A4C-9A0C-483E-F6CC-24A5C71E87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4281" y="4209341"/>
            <a:ext cx="10333038" cy="447422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NO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066545-A379-7D17-36AD-C8B7BAF5C3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9999" y="6264000"/>
            <a:ext cx="814737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995326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76564035-FE57-4840-2E05-96DF2D75FA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1869" y="2433831"/>
            <a:ext cx="11522076" cy="1350645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72377D70-0277-2E65-C7B3-B548FD7A5A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4281" y="4209341"/>
            <a:ext cx="10333038" cy="447422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741837397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145B8-BEEF-214A-2752-A05674957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91C703-E46F-4DBB-4905-4A878F5B8C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7013" y="1825625"/>
            <a:ext cx="5181600" cy="43513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4C54F7-CB8B-A699-0D12-CCC8484E69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25625"/>
            <a:ext cx="5181600" cy="43513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0514BD-6124-20D5-ADE2-8A31E2A52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A55C66-AAA0-03D4-E4AC-38A7F064C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796441804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EC0E3-99B5-91E7-1E74-B5A8BB365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013" y="365125"/>
            <a:ext cx="11128375" cy="1325563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024873-09E1-A756-B2AC-99B43A10FB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4874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17BF70-9A52-AF5B-1777-A114985241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34874" y="2505075"/>
            <a:ext cx="5157787" cy="368458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055F29-5FF3-8D97-1C44-001D6A90CC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4143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1D70D1-FC0E-37AA-308D-C5BA5CC690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4143" y="2505075"/>
            <a:ext cx="5183188" cy="368458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F25452-40E7-1C23-0F74-B48AF36F9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C657BB-6F1F-9B0A-5D58-45AB8B904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3228290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48E26-D9D0-393A-F1A7-9A7B800C0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013" y="549275"/>
            <a:ext cx="11126787" cy="1141413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E0C74A-215F-478F-8727-A1118D7F3B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7013" y="1825625"/>
            <a:ext cx="11126787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33A8F8-1B28-64CF-E1F1-9B0C5C433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FB63E-8FC2-8C4B-B3BA-82A9A9F11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415150820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E8BE61-54A7-A578-BD2D-EB5EC4289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849F69-8A2E-0219-42F4-4B8A7BE5A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131154737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_Picture_Normal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942CA0-8D06-3596-5EE8-B1010E602E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0000" y="360000"/>
            <a:ext cx="977684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771509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_Picture_Nega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845277727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_Blank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C572EA7-7CC7-823B-0280-D213FA7E9B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806824"/>
            <a:ext cx="4545012" cy="1600200"/>
          </a:xfrm>
        </p:spPr>
        <p:txBody>
          <a:bodyPr anchor="t">
            <a:normAutofit/>
          </a:bodyPr>
          <a:lstStyle>
            <a:lvl1pPr>
              <a:defRPr sz="3600" b="1">
                <a:solidFill>
                  <a:schemeClr val="tx1"/>
                </a:solidFill>
                <a:ea typeface="Avenir Medium" panose="02000503020000020003"/>
              </a:defRPr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346B4B42-D42E-6267-9CC8-B60D2DCDC2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4963" y="2407024"/>
            <a:ext cx="11522074" cy="3461964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solidFill>
                  <a:schemeClr val="tx1"/>
                </a:solidFill>
                <a:latin typeface="Avenir Next LT Pro" panose="020B05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70463109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_Colou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4C7E56-0D69-537F-69F9-B9FD8A6233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6000" cy="6857999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en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pic>
        <p:nvPicPr>
          <p:cNvPr id="5" name="Picture 25">
            <a:extLst>
              <a:ext uri="{FF2B5EF4-FFF2-40B4-BE49-F238E27FC236}">
                <a16:creationId xmlns:a16="http://schemas.microsoft.com/office/drawing/2014/main" id="{747AA4C6-D33C-5570-5099-DED04FCAA9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5488" y="6264000"/>
            <a:ext cx="814737" cy="360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A0A87A5-40EE-448B-FD3E-C7CA16EEB5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806824"/>
            <a:ext cx="4545012" cy="1600200"/>
          </a:xfrm>
        </p:spPr>
        <p:txBody>
          <a:bodyPr anchor="t">
            <a:normAutofit/>
          </a:bodyPr>
          <a:lstStyle>
            <a:lvl1pPr>
              <a:defRPr sz="3600" b="1">
                <a:solidFill>
                  <a:schemeClr val="bg1"/>
                </a:solidFill>
                <a:ea typeface="Avenir Medium" panose="02000503020000020003"/>
              </a:defRPr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F2461E09-4184-104D-F6E7-AFC1841DCB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4963" y="2407024"/>
            <a:ext cx="4545012" cy="3461964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  <a:latin typeface="Avenir Next LT Pro" panose="020B05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2551904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_Colour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BE130-6616-3595-4DF0-941A382A9A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1869" y="2433831"/>
            <a:ext cx="11522076" cy="1350645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AFD748-96DA-F43D-A41A-371CF359D3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4281" y="4209341"/>
            <a:ext cx="10333038" cy="447422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4172191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48E26-D9D0-393A-F1A7-9A7B800C0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013" y="549275"/>
            <a:ext cx="11126787" cy="1141413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E0C74A-215F-478F-8727-A1118D7F3B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7013" y="1825625"/>
            <a:ext cx="11126787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33A8F8-1B28-64CF-E1F1-9B0C5C433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FB63E-8FC2-8C4B-B3BA-82A9A9F11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390680776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932472C8-4554-16D7-CBEC-493AB60D67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3" y="2333766"/>
            <a:ext cx="11497038" cy="371740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1600"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44C569C-3390-9F8D-0531-D9DBD5CE1C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806824"/>
            <a:ext cx="4545012" cy="1193426"/>
          </a:xfrm>
        </p:spPr>
        <p:txBody>
          <a:bodyPr anchor="t">
            <a:normAutofit/>
          </a:bodyPr>
          <a:lstStyle>
            <a:lvl1pPr>
              <a:defRPr sz="3600" b="1">
                <a:solidFill>
                  <a:schemeClr val="tx1"/>
                </a:solidFill>
                <a:ea typeface="Avenir Medium" panose="02000503020000020003"/>
              </a:defRPr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191594808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_Blan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BE130-6616-3595-4DF0-941A382A9A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1869" y="2433831"/>
            <a:ext cx="11522076" cy="1350645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AFD748-96DA-F43D-A41A-371CF359D3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4281" y="4209341"/>
            <a:ext cx="10333038" cy="447422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NO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8C0726-3152-4C3A-0AAC-7C1F0ABD36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9999" y="6264000"/>
            <a:ext cx="814737" cy="360000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C83558D3-5FC5-7135-FFEB-1965C2EE6FDF}"/>
              </a:ext>
            </a:extLst>
          </p:cNvPr>
          <p:cNvSpPr/>
          <p:nvPr userDrawn="1"/>
        </p:nvSpPr>
        <p:spPr>
          <a:xfrm>
            <a:off x="991177" y="6264000"/>
            <a:ext cx="306999" cy="1269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810304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icture with Caption_Colou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4C7E56-0D69-537F-69F9-B9FD8A6233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6000" cy="6857999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en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pic>
        <p:nvPicPr>
          <p:cNvPr id="5" name="Picture 25">
            <a:extLst>
              <a:ext uri="{FF2B5EF4-FFF2-40B4-BE49-F238E27FC236}">
                <a16:creationId xmlns:a16="http://schemas.microsoft.com/office/drawing/2014/main" id="{747AA4C6-D33C-5570-5099-DED04FCAA9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5488" y="6264000"/>
            <a:ext cx="814737" cy="360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A0A87A5-40EE-448B-FD3E-C7CA16EEB5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806824"/>
            <a:ext cx="4545012" cy="1600200"/>
          </a:xfrm>
        </p:spPr>
        <p:txBody>
          <a:bodyPr anchor="t">
            <a:normAutofit/>
          </a:bodyPr>
          <a:lstStyle>
            <a:lvl1pPr>
              <a:defRPr sz="3600" b="1">
                <a:solidFill>
                  <a:schemeClr val="bg1"/>
                </a:solidFill>
                <a:ea typeface="Avenir Medium" panose="02000503020000020003"/>
              </a:defRPr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F2461E09-4184-104D-F6E7-AFC1841DCB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4963" y="2407024"/>
            <a:ext cx="4545012" cy="3461964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  <a:latin typeface="Avenir Next LT Pro" panose="020B05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F2A59C6C-5827-6B5D-981A-3E25CDEA27CE}"/>
              </a:ext>
            </a:extLst>
          </p:cNvPr>
          <p:cNvSpPr/>
          <p:nvPr userDrawn="1"/>
        </p:nvSpPr>
        <p:spPr>
          <a:xfrm>
            <a:off x="991177" y="6264000"/>
            <a:ext cx="306999" cy="12696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99462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_Colou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9B81A7DB-2593-D5AC-77FC-2EFEB8E2CD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1869" y="2433831"/>
            <a:ext cx="11522076" cy="1350645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65774A4C-9A0C-483E-F6CC-24A5C71E87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4281" y="4209341"/>
            <a:ext cx="10333038" cy="447422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NO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066545-A379-7D17-36AD-C8B7BAF5C3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9999" y="6264000"/>
            <a:ext cx="814737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4013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76564035-FE57-4840-2E05-96DF2D75FA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1869" y="2433831"/>
            <a:ext cx="11522076" cy="1350645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72377D70-0277-2E65-C7B3-B548FD7A5A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4281" y="4209341"/>
            <a:ext cx="10333038" cy="447422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8480347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Logo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5A318F4E-3F2B-52C3-9EF3-857EBE9ABF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-3"/>
            <a:ext cx="12192000" cy="685800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O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D6ED81-794B-B85A-7FDC-DFF185521D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77579" y="2978997"/>
            <a:ext cx="2036842" cy="900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DD33CDD-7B32-AA08-8397-0B963A8826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0000"/>
          <a:stretch/>
        </p:blipFill>
        <p:spPr>
          <a:xfrm>
            <a:off x="10620375" y="-1"/>
            <a:ext cx="1571625" cy="687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8136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145B8-BEEF-214A-2752-A05674957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91C703-E46F-4DBB-4905-4A878F5B8C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7013" y="1825625"/>
            <a:ext cx="5181600" cy="43513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4C54F7-CB8B-A699-0D12-CCC8484E69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25625"/>
            <a:ext cx="5181600" cy="43513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0514BD-6124-20D5-ADE2-8A31E2A52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A55C66-AAA0-03D4-E4AC-38A7F064C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4583458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EC0E3-99B5-91E7-1E74-B5A8BB365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013" y="365125"/>
            <a:ext cx="11128375" cy="1325563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024873-09E1-A756-B2AC-99B43A10FB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4874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17BF70-9A52-AF5B-1777-A114985241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34874" y="2505075"/>
            <a:ext cx="5157787" cy="368458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055F29-5FF3-8D97-1C44-001D6A90CC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4143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1D70D1-FC0E-37AA-308D-C5BA5CC690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4143" y="2505075"/>
            <a:ext cx="5183188" cy="368458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F25452-40E7-1C23-0F74-B48AF36F9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C657BB-6F1F-9B0A-5D58-45AB8B904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4693286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E8BE61-54A7-A578-BD2D-EB5EC4289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849F69-8A2E-0219-42F4-4B8A7BE5A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0348325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_Picture_Normal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942CA0-8D06-3596-5EE8-B1010E602E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0000" y="360000"/>
            <a:ext cx="977684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5204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_Picture_Nega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8254265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_Blank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C572EA7-7CC7-823B-0280-D213FA7E9B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806824"/>
            <a:ext cx="4545012" cy="1600200"/>
          </a:xfrm>
        </p:spPr>
        <p:txBody>
          <a:bodyPr anchor="t">
            <a:normAutofit/>
          </a:bodyPr>
          <a:lstStyle>
            <a:lvl1pPr>
              <a:defRPr sz="3600" b="1">
                <a:solidFill>
                  <a:schemeClr val="tx1"/>
                </a:solidFill>
                <a:ea typeface="Avenir Medium" panose="02000503020000020003"/>
              </a:defRPr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346B4B42-D42E-6267-9CC8-B60D2DCDC2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4963" y="2407024"/>
            <a:ext cx="11522074" cy="3461964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solidFill>
                  <a:schemeClr val="tx1"/>
                </a:solidFill>
                <a:latin typeface="Avenir Next LT Pro" panose="020B05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629218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_Colou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4C7E56-0D69-537F-69F9-B9FD8A6233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6000" cy="6857999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en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pic>
        <p:nvPicPr>
          <p:cNvPr id="5" name="Picture 25">
            <a:extLst>
              <a:ext uri="{FF2B5EF4-FFF2-40B4-BE49-F238E27FC236}">
                <a16:creationId xmlns:a16="http://schemas.microsoft.com/office/drawing/2014/main" id="{747AA4C6-D33C-5570-5099-DED04FCAA9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5488" y="6264000"/>
            <a:ext cx="814737" cy="360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A0A87A5-40EE-448B-FD3E-C7CA16EEB5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806824"/>
            <a:ext cx="4545012" cy="1600200"/>
          </a:xfrm>
        </p:spPr>
        <p:txBody>
          <a:bodyPr anchor="t">
            <a:normAutofit/>
          </a:bodyPr>
          <a:lstStyle>
            <a:lvl1pPr>
              <a:defRPr sz="3600" b="1">
                <a:solidFill>
                  <a:schemeClr val="bg1"/>
                </a:solidFill>
                <a:ea typeface="Avenir Medium" panose="02000503020000020003"/>
              </a:defRPr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F2461E09-4184-104D-F6E7-AFC1841DCB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4963" y="2407024"/>
            <a:ext cx="4545012" cy="3461964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  <a:latin typeface="Avenir Next LT Pro" panose="020B05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23385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Logo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5D6ED81-794B-B85A-7FDC-DFF185521D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77579" y="2978997"/>
            <a:ext cx="2036842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7774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Logo_Colou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06F6AE-9A73-3B57-EE18-0C342BC10A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77579" y="2978997"/>
            <a:ext cx="2036842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1197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_Colou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06F6AE-9A73-3B57-EE18-0C342BC10A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77579" y="2978997"/>
            <a:ext cx="2036842" cy="90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702A6F-A48D-CD02-77EB-B58A0B15D0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49496"/>
          <a:stretch/>
        </p:blipFill>
        <p:spPr>
          <a:xfrm>
            <a:off x="10607611" y="0"/>
            <a:ext cx="1584389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806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_Colour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BE130-6616-3595-4DF0-941A382A9AF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7432" y="800100"/>
            <a:ext cx="9720000" cy="1350645"/>
          </a:xfrm>
        </p:spPr>
        <p:txBody>
          <a:bodyPr anchor="t" anchorCtr="0">
            <a:normAutofit/>
          </a:bodyPr>
          <a:lstStyle>
            <a:lvl1pPr algn="l"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</a:t>
            </a:r>
            <a:endParaRPr lang="en-N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AFD748-96DA-F43D-A41A-371CF359D3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7432" y="2648024"/>
            <a:ext cx="9720000" cy="447422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NO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5DEC05D-EE61-1DA9-5AF5-30C16167B94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5488" y="6264000"/>
            <a:ext cx="814737" cy="360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4F2F5F-74A1-095A-65C0-3E75E0A52A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49903"/>
          <a:stretch/>
        </p:blipFill>
        <p:spPr>
          <a:xfrm>
            <a:off x="10620375" y="-1"/>
            <a:ext cx="1571625" cy="68580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8C1645-B239-F48D-4A90-6336E02EFD24}"/>
              </a:ext>
            </a:extLst>
          </p:cNvPr>
          <p:cNvSpPr txBox="1"/>
          <p:nvPr userDrawn="1"/>
        </p:nvSpPr>
        <p:spPr>
          <a:xfrm>
            <a:off x="3718560" y="-812800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184161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5D6ED81-794B-B85A-7FDC-DFF185521D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77579" y="2978997"/>
            <a:ext cx="2036842" cy="90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F117D24-2E65-9236-BBBA-49DFC46E07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49496"/>
          <a:stretch/>
        </p:blipFill>
        <p:spPr>
          <a:xfrm>
            <a:off x="10607611" y="0"/>
            <a:ext cx="1584389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6151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Logo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5A318F4E-3F2B-52C3-9EF3-857EBE9ABF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-3"/>
            <a:ext cx="12192000" cy="685800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O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D6ED81-794B-B85A-7FDC-DFF185521D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77579" y="2978997"/>
            <a:ext cx="2036842" cy="900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DD33CDD-7B32-AA08-8397-0B963A8826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0000"/>
          <a:stretch/>
        </p:blipFill>
        <p:spPr>
          <a:xfrm>
            <a:off x="10620375" y="-1"/>
            <a:ext cx="1571625" cy="687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0261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_Colour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BE130-6616-3595-4DF0-941A382A9A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0000" y="1024200"/>
            <a:ext cx="9720000" cy="1350645"/>
          </a:xfrm>
        </p:spPr>
        <p:txBody>
          <a:bodyPr anchor="b" anchorCtr="0">
            <a:normAutofit/>
          </a:bodyPr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</a:t>
            </a:r>
            <a:endParaRPr lang="en-N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AFD748-96DA-F43D-A41A-371CF359D3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7432" y="2648024"/>
            <a:ext cx="9720000" cy="447422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NO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5DEC05D-EE61-1DA9-5AF5-30C16167B94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5488" y="6264000"/>
            <a:ext cx="814737" cy="360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4F2F5F-74A1-095A-65C0-3E75E0A52A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49903"/>
          <a:stretch/>
        </p:blipFill>
        <p:spPr>
          <a:xfrm>
            <a:off x="10620375" y="-1"/>
            <a:ext cx="1571625" cy="68580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8C1645-B239-F48D-4A90-6336E02EFD24}"/>
              </a:ext>
            </a:extLst>
          </p:cNvPr>
          <p:cNvSpPr txBox="1"/>
          <p:nvPr userDrawn="1"/>
        </p:nvSpPr>
        <p:spPr>
          <a:xfrm>
            <a:off x="3718560" y="-812800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363664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Colour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:a16="http://schemas.microsoft.com/office/drawing/2014/main" id="{6BFF5E41-6647-6E94-2170-C11F53BB87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0000" y="1024200"/>
            <a:ext cx="9720000" cy="1350645"/>
          </a:xfrm>
        </p:spPr>
        <p:txBody>
          <a:bodyPr anchor="b" anchorCtr="0">
            <a:normAutofit/>
          </a:bodyPr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</a:t>
            </a:r>
            <a:endParaRPr lang="en-NO"/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34791219-DC9E-76F1-8901-F21980E361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7432" y="2648024"/>
            <a:ext cx="9720000" cy="447422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NO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A51DE67-CBEB-1EB0-373B-451098B3DA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5488" y="6264000"/>
            <a:ext cx="814737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1081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Blan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DFC80CA-C1F8-A92D-3AAE-471D75BC6D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50000"/>
          <a:stretch/>
        </p:blipFill>
        <p:spPr>
          <a:xfrm>
            <a:off x="10620375" y="-1"/>
            <a:ext cx="1571625" cy="687129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92BAAD0D-0BD4-2305-9166-FAF51EF90D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0000" y="1024200"/>
            <a:ext cx="9720000" cy="1350645"/>
          </a:xfrm>
        </p:spPr>
        <p:txBody>
          <a:bodyPr anchor="b" anchorCtr="0">
            <a:normAutofit/>
          </a:bodyPr>
          <a:lstStyle>
            <a:lvl1pPr algn="l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</a:t>
            </a:r>
            <a:endParaRPr lang="en-NO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21F689E6-DC95-EEFC-0A2E-BEEC35AE01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8800" y="2647800"/>
            <a:ext cx="9720000" cy="447422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8885951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_Blan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92BAAD0D-0BD4-2305-9166-FAF51EF90D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0000" y="1024200"/>
            <a:ext cx="9720000" cy="1350645"/>
          </a:xfrm>
        </p:spPr>
        <p:txBody>
          <a:bodyPr anchor="b" anchorCtr="0">
            <a:normAutofit/>
          </a:bodyPr>
          <a:lstStyle>
            <a:lvl1pPr algn="l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</a:t>
            </a:r>
            <a:endParaRPr lang="en-NO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21F689E6-DC95-EEFC-0A2E-BEEC35AE01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8800" y="2647800"/>
            <a:ext cx="9720000" cy="447422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419875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48E26-D9D0-393A-F1A7-9A7B800C0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549275"/>
            <a:ext cx="9720000" cy="114141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E0C74A-215F-478F-8727-A1118D7F3B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1825625"/>
            <a:ext cx="97200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33A8F8-1B28-64CF-E1F1-9B0C5C433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FB63E-8FC2-8C4B-B3BA-82A9A9F11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F24D2A-696F-5A5A-C1EB-C31DF5EB3F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50000"/>
          <a:stretch/>
        </p:blipFill>
        <p:spPr>
          <a:xfrm>
            <a:off x="10620375" y="-1"/>
            <a:ext cx="1571625" cy="687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18310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48E26-D9D0-393A-F1A7-9A7B800C0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549275"/>
            <a:ext cx="9720000" cy="114141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E0C74A-215F-478F-8727-A1118D7F3B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1825625"/>
            <a:ext cx="97200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33A8F8-1B28-64CF-E1F1-9B0C5C433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FB63E-8FC2-8C4B-B3BA-82A9A9F11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86099502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145B8-BEEF-214A-2752-A05674957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549275"/>
            <a:ext cx="11126787" cy="114141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91C703-E46F-4DBB-4905-4A878F5B8C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0000" y="1825625"/>
            <a:ext cx="5181600" cy="43513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4C54F7-CB8B-A699-0D12-CCC8484E69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25625"/>
            <a:ext cx="5181600" cy="43513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0514BD-6124-20D5-ADE2-8A31E2A52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A55C66-AAA0-03D4-E4AC-38A7F064C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08333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EC0E3-99B5-91E7-1E74-B5A8BB365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5125"/>
            <a:ext cx="11128375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024873-09E1-A756-B2AC-99B43A10FB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0000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17BF70-9A52-AF5B-1777-A114985241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0000" y="2505075"/>
            <a:ext cx="5157787" cy="368458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055F29-5FF3-8D97-1C44-001D6A90CC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4143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1D70D1-FC0E-37AA-308D-C5BA5CC690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4143" y="2505075"/>
            <a:ext cx="5183188" cy="368458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F25452-40E7-1C23-0F74-B48AF36F9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C657BB-6F1F-9B0A-5D58-45AB8B904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248120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Colour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:a16="http://schemas.microsoft.com/office/drawing/2014/main" id="{6BFF5E41-6647-6E94-2170-C11F53BB87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0000" y="1842813"/>
            <a:ext cx="9720000" cy="1350645"/>
          </a:xfrm>
        </p:spPr>
        <p:txBody>
          <a:bodyPr anchor="b" anchorCtr="0">
            <a:normAutofit/>
          </a:bodyPr>
          <a:lstStyle>
            <a:lvl1pPr algn="l"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</a:t>
            </a:r>
            <a:endParaRPr lang="en-NO"/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34791219-DC9E-76F1-8901-F21980E361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7432" y="3466637"/>
            <a:ext cx="9720000" cy="447422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NO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A51DE67-CBEB-1EB0-373B-451098B3DA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5488" y="6264000"/>
            <a:ext cx="814737" cy="360000"/>
          </a:xfrm>
          <a:prstGeom prst="rect">
            <a:avLst/>
          </a:prstGeom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198D92C5-FB4D-B7B6-B5A1-54A1F10963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49903"/>
          <a:stretch/>
        </p:blipFill>
        <p:spPr>
          <a:xfrm>
            <a:off x="10620375" y="-1"/>
            <a:ext cx="1571625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2819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_Picture_Normal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52753855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_Picture_Nega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84B3B2-3063-E856-C886-F135F47652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5200" y="6265800"/>
            <a:ext cx="813599" cy="359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1266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4C7E56-0D69-537F-69F9-B9FD8A6233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6000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O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6E40F2-4243-A6A1-1294-54DAF3642F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806824"/>
            <a:ext cx="4545012" cy="1112838"/>
          </a:xfrm>
        </p:spPr>
        <p:txBody>
          <a:bodyPr anchor="t">
            <a:normAutofit/>
          </a:bodyPr>
          <a:lstStyle>
            <a:lvl1pPr>
              <a:defRPr sz="3600" b="1">
                <a:ea typeface="Avenir Medium" panose="02000503020000020003"/>
              </a:defRPr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31F770-150C-934A-44EB-0F84AE7095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4963" y="2102224"/>
            <a:ext cx="4545012" cy="3461964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74118676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_Colou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E40F2-4243-A6A1-1294-54DAF3642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457200"/>
            <a:ext cx="4545012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4C7E56-0D69-537F-69F9-B9FD8A6233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6000" cy="6857999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31F770-150C-934A-44EB-0F84AE7095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0000" y="2407024"/>
            <a:ext cx="4545012" cy="3461964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D1AE67-6A12-0E40-41F8-07671380A6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5488" y="6264000"/>
            <a:ext cx="814737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79350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Full_Picture_Nega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0984CFD9-70A9-9C97-0A08-591965ADFA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00" r="1951" b="3231"/>
          <a:stretch/>
        </p:blipFill>
        <p:spPr>
          <a:xfrm flipV="1">
            <a:off x="9524" y="3400838"/>
            <a:ext cx="12182476" cy="3465759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E06ECFC-6497-44DE-9AA7-F8B31DFD2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8344" y="1456944"/>
            <a:ext cx="595545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2EA0BBD-D98B-5AEA-69E2-84533D1B503D}"/>
              </a:ext>
            </a:extLst>
          </p:cNvPr>
          <p:cNvSpPr/>
          <p:nvPr userDrawn="1"/>
        </p:nvSpPr>
        <p:spPr>
          <a:xfrm>
            <a:off x="9525" y="0"/>
            <a:ext cx="12182475" cy="342366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D30E7ED-6B63-D620-C59F-FCE369116D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80400" y="1809000"/>
            <a:ext cx="3240000" cy="3240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4C7F7A4-CFF0-76EF-876B-19BE093EFAD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80400" y="0"/>
            <a:ext cx="3240000" cy="161674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EC5DBC3-74DB-7BD3-8D36-B9C177637F1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75488" y="6264000"/>
            <a:ext cx="814737" cy="360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9B04FEB-67FC-DDE6-55B4-795714D8FBC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580400" y="5258665"/>
            <a:ext cx="3240000" cy="16167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81EF7B-E7D6-734B-D644-D0DEFAABDB12}"/>
              </a:ext>
            </a:extLst>
          </p:cNvPr>
          <p:cNvSpPr txBox="1">
            <a:spLocks/>
          </p:cNvSpPr>
          <p:nvPr userDrawn="1"/>
        </p:nvSpPr>
        <p:spPr>
          <a:xfrm>
            <a:off x="5632872" y="775146"/>
            <a:ext cx="5955456" cy="121984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Avenir Next LT Pro Demi" panose="020B0504020202020204" pitchFamily="34" charset="77"/>
                <a:ea typeface="Avenir Next LT Pro Demi" panose="020B0504020202020204" pitchFamily="34" charset="77"/>
                <a:cs typeface="Avenir Next LT Pro Demi" panose="020B0504020202020204" pitchFamily="34" charset="77"/>
              </a:defRPr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05050132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Full_Picture_Nega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85F27E-3987-045C-BFF1-C6483C707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00" r="1951" b="3231"/>
          <a:stretch/>
        </p:blipFill>
        <p:spPr>
          <a:xfrm flipV="1">
            <a:off x="9524" y="-17721"/>
            <a:ext cx="12182476" cy="3465759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2EA0BBD-D98B-5AEA-69E2-84533D1B503D}"/>
              </a:ext>
            </a:extLst>
          </p:cNvPr>
          <p:cNvSpPr/>
          <p:nvPr userDrawn="1"/>
        </p:nvSpPr>
        <p:spPr>
          <a:xfrm>
            <a:off x="9525" y="3428619"/>
            <a:ext cx="12182475" cy="342366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4C7F7A4-CFF0-76EF-876B-19BE093EFAD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80400" y="0"/>
            <a:ext cx="3240000" cy="161674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5798DA5-830C-2141-2254-428DD638035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75200" y="6264000"/>
            <a:ext cx="814737" cy="36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8108FA6-1537-EFFD-D5CD-E901F7A3877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580400" y="1809000"/>
            <a:ext cx="3240000" cy="324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1149B1-A8DB-D412-1EB3-47CDEBB180E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580400" y="5241260"/>
            <a:ext cx="3240000" cy="161674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AA7811E-9C7F-6302-D150-A354548B2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2872" y="4200525"/>
            <a:ext cx="5955456" cy="121984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403341500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Full_Picture_Nega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0984CFD9-70A9-9C97-0A08-591965ADFA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00" r="1951" b="3231"/>
          <a:stretch/>
        </p:blipFill>
        <p:spPr>
          <a:xfrm flipV="1">
            <a:off x="9524" y="3400838"/>
            <a:ext cx="12182476" cy="3465759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E06ECFC-6497-44DE-9AA7-F8B31DFD2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8344" y="1456944"/>
            <a:ext cx="595545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2EA0BBD-D98B-5AEA-69E2-84533D1B503D}"/>
              </a:ext>
            </a:extLst>
          </p:cNvPr>
          <p:cNvSpPr/>
          <p:nvPr userDrawn="1"/>
        </p:nvSpPr>
        <p:spPr>
          <a:xfrm>
            <a:off x="9525" y="0"/>
            <a:ext cx="12182475" cy="3423662"/>
          </a:xfrm>
          <a:prstGeom prst="rect">
            <a:avLst/>
          </a:prstGeom>
          <a:solidFill>
            <a:schemeClr val="accent6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EC5DBC3-74DB-7BD3-8D36-B9C177637F1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5488" y="6264000"/>
            <a:ext cx="814737" cy="36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A77B63B-4E02-DCF3-6660-1A6096A4877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80400" y="8642"/>
            <a:ext cx="3240000" cy="16167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F34BDE-CF37-2458-E40A-CBCF76B8883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580400" y="1780838"/>
            <a:ext cx="3240000" cy="324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7907EC-9126-DAB1-D72E-5D290BBA6CD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580400" y="5241260"/>
            <a:ext cx="3240000" cy="161674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0FEE1C7-EFB8-E3B7-5A17-C13987D7928D}"/>
              </a:ext>
            </a:extLst>
          </p:cNvPr>
          <p:cNvSpPr txBox="1">
            <a:spLocks/>
          </p:cNvSpPr>
          <p:nvPr userDrawn="1"/>
        </p:nvSpPr>
        <p:spPr>
          <a:xfrm>
            <a:off x="5632872" y="775146"/>
            <a:ext cx="5955456" cy="121984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Avenir Next LT Pro Demi" panose="020B0504020202020204" pitchFamily="34" charset="77"/>
                <a:ea typeface="Avenir Next LT Pro Demi" panose="020B0504020202020204" pitchFamily="34" charset="77"/>
                <a:cs typeface="Avenir Next LT Pro Demi" panose="020B0504020202020204" pitchFamily="34" charset="77"/>
              </a:defRPr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58450020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Full_Picture_Nega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B63DCEA-18A6-65A6-E9C8-5D94F51A0A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00" r="1951" b="3231"/>
          <a:stretch/>
        </p:blipFill>
        <p:spPr>
          <a:xfrm flipV="1">
            <a:off x="9524" y="-1"/>
            <a:ext cx="12182476" cy="34229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42163CC-8074-1256-A350-21CF6EB201A2}"/>
              </a:ext>
            </a:extLst>
          </p:cNvPr>
          <p:cNvSpPr/>
          <p:nvPr userDrawn="1"/>
        </p:nvSpPr>
        <p:spPr>
          <a:xfrm>
            <a:off x="9525" y="3428619"/>
            <a:ext cx="12182475" cy="3423662"/>
          </a:xfrm>
          <a:prstGeom prst="rect">
            <a:avLst/>
          </a:prstGeom>
          <a:solidFill>
            <a:schemeClr val="accent6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8D831F-8D43-6035-E55A-AD3417CED9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5200" y="6264000"/>
            <a:ext cx="814737" cy="360000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77B63B-4E02-DCF3-6660-1A6096A4877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80400" y="8642"/>
            <a:ext cx="3240000" cy="16167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F34BDE-CF37-2458-E40A-CBCF76B8883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580400" y="1780838"/>
            <a:ext cx="3240000" cy="324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7907EC-9126-DAB1-D72E-5D290BBA6CD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580400" y="5241260"/>
            <a:ext cx="3240000" cy="161674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1D9D4F8E-7B81-411A-4027-5912EDBCC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2872" y="4200525"/>
            <a:ext cx="5955456" cy="121984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55502203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Full_Picture_Nega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0984CFD9-70A9-9C97-0A08-591965ADFA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00" r="1951" b="3231"/>
          <a:stretch/>
        </p:blipFill>
        <p:spPr>
          <a:xfrm flipV="1">
            <a:off x="9524" y="3400838"/>
            <a:ext cx="12182476" cy="3465759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E06ECFC-6497-44DE-9AA7-F8B31DFD2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8344" y="1456944"/>
            <a:ext cx="595545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2EA0BBD-D98B-5AEA-69E2-84533D1B503D}"/>
              </a:ext>
            </a:extLst>
          </p:cNvPr>
          <p:cNvSpPr/>
          <p:nvPr userDrawn="1"/>
        </p:nvSpPr>
        <p:spPr>
          <a:xfrm>
            <a:off x="9525" y="0"/>
            <a:ext cx="12182475" cy="342366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EC5DBC3-74DB-7BD3-8D36-B9C177637F1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5488" y="6264000"/>
            <a:ext cx="814737" cy="36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A77B63B-4E02-DCF3-6660-1A6096A4877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80400" y="8642"/>
            <a:ext cx="3240000" cy="16167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F34BDE-CF37-2458-E40A-CBCF76B8883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580400" y="1780838"/>
            <a:ext cx="3240000" cy="324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7907EC-9126-DAB1-D72E-5D290BBA6CD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580400" y="5241260"/>
            <a:ext cx="3240000" cy="161674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0FEE1C7-EFB8-E3B7-5A17-C13987D7928D}"/>
              </a:ext>
            </a:extLst>
          </p:cNvPr>
          <p:cNvSpPr txBox="1">
            <a:spLocks/>
          </p:cNvSpPr>
          <p:nvPr userDrawn="1"/>
        </p:nvSpPr>
        <p:spPr>
          <a:xfrm>
            <a:off x="5632872" y="775146"/>
            <a:ext cx="5955456" cy="121984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Avenir Next LT Pro Demi" panose="020B0504020202020204" pitchFamily="34" charset="77"/>
                <a:ea typeface="Avenir Next LT Pro Demi" panose="020B0504020202020204" pitchFamily="34" charset="77"/>
                <a:cs typeface="Avenir Next LT Pro Demi" panose="020B0504020202020204" pitchFamily="34" charset="77"/>
              </a:defRPr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68338420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Full_Picture_Nega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B63DCEA-18A6-65A6-E9C8-5D94F51A0A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00" r="1951" b="3231"/>
          <a:stretch/>
        </p:blipFill>
        <p:spPr>
          <a:xfrm flipV="1">
            <a:off x="9524" y="-1"/>
            <a:ext cx="12182476" cy="34229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42163CC-8074-1256-A350-21CF6EB201A2}"/>
              </a:ext>
            </a:extLst>
          </p:cNvPr>
          <p:cNvSpPr/>
          <p:nvPr userDrawn="1"/>
        </p:nvSpPr>
        <p:spPr>
          <a:xfrm>
            <a:off x="9525" y="3428619"/>
            <a:ext cx="12182475" cy="342366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8D831F-8D43-6035-E55A-AD3417CED9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5200" y="6264000"/>
            <a:ext cx="814737" cy="360000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77B63B-4E02-DCF3-6660-1A6096A4877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80400" y="8642"/>
            <a:ext cx="3240000" cy="16167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F34BDE-CF37-2458-E40A-CBCF76B8883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580400" y="1780838"/>
            <a:ext cx="3240000" cy="324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7907EC-9126-DAB1-D72E-5D290BBA6CD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580400" y="5241260"/>
            <a:ext cx="3240000" cy="161674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1D9D4F8E-7B81-411A-4027-5912EDBCC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2872" y="4200525"/>
            <a:ext cx="5955456" cy="121984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40661486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Blan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56EDC6-6E91-5F8F-BAE7-E0E4E73081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3" y="2333766"/>
            <a:ext cx="11497038" cy="371740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1600"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7F21EE8-003A-7EA0-9940-A2D29834BE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806824"/>
            <a:ext cx="4545012" cy="1193426"/>
          </a:xfrm>
        </p:spPr>
        <p:txBody>
          <a:bodyPr anchor="t">
            <a:normAutofit/>
          </a:bodyPr>
          <a:lstStyle>
            <a:lvl1pPr>
              <a:defRPr sz="3600" b="1">
                <a:solidFill>
                  <a:schemeClr val="tx1"/>
                </a:solidFill>
                <a:ea typeface="Avenir Medium" panose="02000503020000020003"/>
              </a:defRPr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7078738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Full_Picture_Nega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A7A34C72-C8D4-4468-C3B4-CC7B110E7D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7999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58EA4A4-79B9-4BDE-BD55-08183D745930}"/>
              </a:ext>
            </a:extLst>
          </p:cNvPr>
          <p:cNvSpPr/>
          <p:nvPr userDrawn="1"/>
        </p:nvSpPr>
        <p:spPr>
          <a:xfrm rot="10800000">
            <a:off x="3396000" y="729000"/>
            <a:ext cx="5400000" cy="5400000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45635247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C54BBCE-F685-625E-EE80-B93B8B72F2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77579" y="2979000"/>
            <a:ext cx="2036842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21705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_Colou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DF09512-2A6F-AF90-4F94-4765A912E5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77579" y="2979000"/>
            <a:ext cx="2036842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5429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_Colour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BE130-6616-3595-4DF0-941A382A9A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1869" y="2433831"/>
            <a:ext cx="11522076" cy="1350645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AFD748-96DA-F43D-A41A-371CF359D3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4281" y="4209341"/>
            <a:ext cx="10333038" cy="447422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NO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5DEC05D-EE61-1DA9-5AF5-30C16167B94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9999" y="6264000"/>
            <a:ext cx="814737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2632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Blan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BE130-6616-3595-4DF0-941A382A9A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1869" y="2433831"/>
            <a:ext cx="11522076" cy="1350645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AFD748-96DA-F43D-A41A-371CF359D3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4281" y="4209341"/>
            <a:ext cx="10333038" cy="447422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NO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8C0726-3152-4C3A-0AAC-7C1F0ABD36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9999" y="6264000"/>
            <a:ext cx="814737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3289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48E26-D9D0-393A-F1A7-9A7B800C0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013" y="549275"/>
            <a:ext cx="11126787" cy="1141413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E0C74A-215F-478F-8727-A1118D7F3B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7013" y="1825625"/>
            <a:ext cx="11126787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33A8F8-1B28-64CF-E1F1-9B0C5C433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FB63E-8FC2-8C4B-B3BA-82A9A9F11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098601-8263-648F-B7E9-1E383E8842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0000" y="6264000"/>
            <a:ext cx="814737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20254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_Colou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9B81A7DB-2593-D5AC-77FC-2EFEB8E2CD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1869" y="2433831"/>
            <a:ext cx="11522076" cy="1350645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65774A4C-9A0C-483E-F6CC-24A5C71E87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4281" y="4209341"/>
            <a:ext cx="10333038" cy="447422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NO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066545-A379-7D17-36AD-C8B7BAF5C3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9999" y="6264000"/>
            <a:ext cx="814737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71049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76564035-FE57-4840-2E05-96DF2D75FA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1869" y="2433831"/>
            <a:ext cx="11522076" cy="1350645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72377D70-0277-2E65-C7B3-B548FD7A5A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4281" y="4209341"/>
            <a:ext cx="10333038" cy="447422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0175973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145B8-BEEF-214A-2752-A05674957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91C703-E46F-4DBB-4905-4A878F5B8C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7013" y="1825625"/>
            <a:ext cx="5181600" cy="43513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4C54F7-CB8B-A699-0D12-CCC8484E69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25625"/>
            <a:ext cx="5181600" cy="43513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0514BD-6124-20D5-ADE2-8A31E2A52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A55C66-AAA0-03D4-E4AC-38A7F064C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75500142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EC0E3-99B5-91E7-1E74-B5A8BB365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013" y="365125"/>
            <a:ext cx="11128375" cy="1325563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024873-09E1-A756-B2AC-99B43A10FB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4874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17BF70-9A52-AF5B-1777-A114985241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34874" y="2505075"/>
            <a:ext cx="5157787" cy="368458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055F29-5FF3-8D97-1C44-001D6A90CC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4143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1D70D1-FC0E-37AA-308D-C5BA5CC690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4143" y="2505075"/>
            <a:ext cx="5183188" cy="368458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F25452-40E7-1C23-0F74-B48AF36F9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C657BB-6F1F-9B0A-5D58-45AB8B904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7604142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_Blan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92BAAD0D-0BD4-2305-9166-FAF51EF90D8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963" y="800100"/>
            <a:ext cx="9720000" cy="1350645"/>
          </a:xfrm>
        </p:spPr>
        <p:txBody>
          <a:bodyPr anchor="t" anchorCtr="0">
            <a:normAutofit/>
          </a:bodyPr>
          <a:lstStyle>
            <a:lvl1pPr algn="l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</a:t>
            </a:r>
            <a:endParaRPr lang="en-NO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21F689E6-DC95-EEFC-0A2E-BEEC35AE01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8800" y="2647800"/>
            <a:ext cx="9720000" cy="447422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2323337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E8BE61-54A7-A578-BD2D-EB5EC4289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849F69-8A2E-0219-42F4-4B8A7BE5A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55251583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_Picture_Normal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942CA0-8D06-3596-5EE8-B1010E602E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0000" y="360000"/>
            <a:ext cx="1222106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50904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_Picture_Nega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35819153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E40F2-4243-A6A1-1294-54DAF3642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014" y="457200"/>
            <a:ext cx="45450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4C7E56-0D69-537F-69F9-B9FD8A6233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6000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en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31F770-150C-934A-44EB-0F84AE7095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7014" y="2407024"/>
            <a:ext cx="4545012" cy="3461964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63482694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_Colou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E40F2-4243-A6A1-1294-54DAF3642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014" y="457200"/>
            <a:ext cx="4545012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4C7E56-0D69-537F-69F9-B9FD8A6233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6000" cy="6857999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en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31F770-150C-934A-44EB-0F84AE7095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7014" y="2407024"/>
            <a:ext cx="4545012" cy="3461964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206E15D-8BDB-0763-EFDF-2FFF016880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9999" y="6264000"/>
            <a:ext cx="814737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87839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68539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21859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_Colou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DF09512-2A6F-AF90-4F94-4765A912E5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77579" y="2979000"/>
            <a:ext cx="2036842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01696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_Colour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BE130-6616-3595-4DF0-941A382A9A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1869" y="2433831"/>
            <a:ext cx="11522076" cy="1350645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AFD748-96DA-F43D-A41A-371CF359D3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4281" y="4209341"/>
            <a:ext cx="10333038" cy="447422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1684564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Blan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BE130-6616-3595-4DF0-941A382A9A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1869" y="2433831"/>
            <a:ext cx="11522076" cy="1350645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AFD748-96DA-F43D-A41A-371CF359D3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4281" y="4209341"/>
            <a:ext cx="10333038" cy="447422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NO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8C0726-3152-4C3A-0AAC-7C1F0ABD36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999" y="6264000"/>
            <a:ext cx="814737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3297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48E26-D9D0-393A-F1A7-9A7B800C0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549275"/>
            <a:ext cx="9720000" cy="114141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E0C74A-215F-478F-8727-A1118D7F3B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1825625"/>
            <a:ext cx="97200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33A8F8-1B28-64CF-E1F1-9B0C5C433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FB63E-8FC2-8C4B-B3BA-82A9A9F11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F24D2A-696F-5A5A-C1EB-C31DF5EB3F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50000"/>
          <a:stretch/>
        </p:blipFill>
        <p:spPr>
          <a:xfrm>
            <a:off x="10620375" y="-1"/>
            <a:ext cx="1571625" cy="687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75560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48E26-D9D0-393A-F1A7-9A7B800C0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013" y="549275"/>
            <a:ext cx="11126787" cy="1141413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E0C74A-215F-478F-8727-A1118D7F3B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7013" y="1825625"/>
            <a:ext cx="11126787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33A8F8-1B28-64CF-E1F1-9B0C5C433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FB63E-8FC2-8C4B-B3BA-82A9A9F11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87821222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_Colou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9B81A7DB-2593-D5AC-77FC-2EFEB8E2CD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1869" y="2433831"/>
            <a:ext cx="11522076" cy="1350645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65774A4C-9A0C-483E-F6CC-24A5C71E87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4281" y="4209341"/>
            <a:ext cx="10333038" cy="447422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NO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066545-A379-7D17-36AD-C8B7BAF5C3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999" y="6264000"/>
            <a:ext cx="814737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75406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76564035-FE57-4840-2E05-96DF2D75FA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1869" y="2433831"/>
            <a:ext cx="11522076" cy="1350645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72377D70-0277-2E65-C7B3-B548FD7A5A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4281" y="4209341"/>
            <a:ext cx="10333038" cy="447422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30844672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145B8-BEEF-214A-2752-A05674957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91C703-E46F-4DBB-4905-4A878F5B8C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7013" y="1825625"/>
            <a:ext cx="5181600" cy="43513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4C54F7-CB8B-A699-0D12-CCC8484E69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25625"/>
            <a:ext cx="5181600" cy="43513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0514BD-6124-20D5-ADE2-8A31E2A52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A55C66-AAA0-03D4-E4AC-38A7F064C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76640146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EC0E3-99B5-91E7-1E74-B5A8BB365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013" y="365125"/>
            <a:ext cx="11128375" cy="1325563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024873-09E1-A756-B2AC-99B43A10FB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4874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17BF70-9A52-AF5B-1777-A114985241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34874" y="2505075"/>
            <a:ext cx="5157787" cy="368458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055F29-5FF3-8D97-1C44-001D6A90CC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4143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1D70D1-FC0E-37AA-308D-C5BA5CC690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4143" y="2505075"/>
            <a:ext cx="5183188" cy="368458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F25452-40E7-1C23-0F74-B48AF36F9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C657BB-6F1F-9B0A-5D58-45AB8B904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8012147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E8BE61-54A7-A578-BD2D-EB5EC4289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849F69-8A2E-0219-42F4-4B8A7BE5A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56130539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_Picture_Normal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942CA0-8D06-3596-5EE8-B1010E602E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00" y="360000"/>
            <a:ext cx="977684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46672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_Picture_Nega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3790975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_Blank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C572EA7-7CC7-823B-0280-D213FA7E9B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806824"/>
            <a:ext cx="4545012" cy="1600200"/>
          </a:xfrm>
        </p:spPr>
        <p:txBody>
          <a:bodyPr anchor="t">
            <a:normAutofit/>
          </a:bodyPr>
          <a:lstStyle>
            <a:lvl1pPr>
              <a:defRPr sz="3600" b="1">
                <a:solidFill>
                  <a:schemeClr val="tx1"/>
                </a:solidFill>
                <a:ea typeface="Avenir Medium" panose="02000503020000020003"/>
              </a:defRPr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346B4B42-D42E-6267-9CC8-B60D2DCDC2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4963" y="2407024"/>
            <a:ext cx="11522074" cy="3461964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solidFill>
                  <a:schemeClr val="tx1"/>
                </a:solidFill>
                <a:latin typeface="Avenir Next LT Pro" panose="020B05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1189040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_Colou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4C7E56-0D69-537F-69F9-B9FD8A6233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6000" cy="6857999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en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7372E-FFDC-EACE-1918-8956CDF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55BA-BAAC-C626-6D5C-5692F6F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pic>
        <p:nvPicPr>
          <p:cNvPr id="5" name="Picture 25">
            <a:extLst>
              <a:ext uri="{FF2B5EF4-FFF2-40B4-BE49-F238E27FC236}">
                <a16:creationId xmlns:a16="http://schemas.microsoft.com/office/drawing/2014/main" id="{747AA4C6-D33C-5570-5099-DED04FCAA9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488" y="6264000"/>
            <a:ext cx="814737" cy="360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A0A87A5-40EE-448B-FD3E-C7CA16EEB5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806824"/>
            <a:ext cx="4545012" cy="1600200"/>
          </a:xfrm>
        </p:spPr>
        <p:txBody>
          <a:bodyPr anchor="t">
            <a:normAutofit/>
          </a:bodyPr>
          <a:lstStyle>
            <a:lvl1pPr>
              <a:defRPr sz="3600" b="1">
                <a:solidFill>
                  <a:schemeClr val="bg1"/>
                </a:solidFill>
                <a:ea typeface="Avenir Medium" panose="02000503020000020003"/>
              </a:defRPr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F2461E09-4184-104D-F6E7-AFC1841DCB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4963" y="2407024"/>
            <a:ext cx="4545012" cy="3461964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  <a:latin typeface="Avenir Next LT Pro" panose="020B05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17922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48E26-D9D0-393A-F1A7-9A7B800C0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549275"/>
            <a:ext cx="9720000" cy="1141413"/>
          </a:xfrm>
        </p:spPr>
        <p:txBody>
          <a:bodyPr>
            <a:normAutofit/>
          </a:bodyPr>
          <a:lstStyle>
            <a:lvl1pPr>
              <a:defRPr sz="3600">
                <a:latin typeface="Avenir Medium"/>
              </a:defRPr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E0C74A-215F-478F-8727-A1118D7F3B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1825625"/>
            <a:ext cx="9720000" cy="435133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200"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33A8F8-1B28-64CF-E1F1-9B0C5C433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FB63E-8FC2-8C4B-B3BA-82A9A9F11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4229754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_Colou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06F6AE-9A73-3B57-EE18-0C342BC10A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77579" y="2978998"/>
            <a:ext cx="2036843" cy="89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55998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5D6ED81-794B-B85A-7FDC-DFF185521D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77579" y="2978998"/>
            <a:ext cx="2036843" cy="89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31766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Logo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5A318F4E-3F2B-52C3-9EF3-857EBE9ABF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-3"/>
            <a:ext cx="12192000" cy="6858003"/>
          </a:xfrm>
        </p:spPr>
        <p:txBody>
          <a:bodyPr/>
          <a:lstStyle>
            <a:lvl1pPr marL="0" indent="0">
              <a:buNone/>
              <a:defRPr sz="3199"/>
            </a:lvl1pPr>
            <a:lvl2pPr marL="457051" indent="0">
              <a:buNone/>
              <a:defRPr sz="2799"/>
            </a:lvl2pPr>
            <a:lvl3pPr marL="914103" indent="0">
              <a:buNone/>
              <a:defRPr sz="2399"/>
            </a:lvl3pPr>
            <a:lvl4pPr marL="1371154" indent="0">
              <a:buNone/>
              <a:defRPr sz="1999"/>
            </a:lvl4pPr>
            <a:lvl5pPr marL="1828206" indent="0">
              <a:buNone/>
              <a:defRPr sz="1999"/>
            </a:lvl5pPr>
            <a:lvl6pPr marL="2285257" indent="0">
              <a:buNone/>
              <a:defRPr sz="1999"/>
            </a:lvl6pPr>
            <a:lvl7pPr marL="2742308" indent="0">
              <a:buNone/>
              <a:defRPr sz="1999"/>
            </a:lvl7pPr>
            <a:lvl8pPr marL="3199360" indent="0">
              <a:buNone/>
              <a:defRPr sz="1999"/>
            </a:lvl8pPr>
            <a:lvl9pPr marL="3656411" indent="0">
              <a:buNone/>
              <a:defRPr sz="1999"/>
            </a:lvl9pPr>
          </a:lstStyle>
          <a:p>
            <a:endParaRPr lang="en-NO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D6ED81-794B-B85A-7FDC-DFF185521D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77579" y="2978998"/>
            <a:ext cx="2036843" cy="8999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DD33CDD-7B32-AA08-8397-0B963A8826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0000"/>
          <a:stretch/>
        </p:blipFill>
        <p:spPr>
          <a:xfrm>
            <a:off x="10620377" y="0"/>
            <a:ext cx="1571625" cy="687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9272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_Colour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BE130-6616-3595-4DF0-941A382A9AF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7432" y="800101"/>
            <a:ext cx="9720000" cy="1350644"/>
          </a:xfrm>
        </p:spPr>
        <p:txBody>
          <a:bodyPr anchor="t" anchorCtr="0">
            <a:normAutofit/>
          </a:bodyPr>
          <a:lstStyle>
            <a:lvl1pPr algn="l">
              <a:lnSpc>
                <a:spcPct val="100000"/>
              </a:lnSpc>
              <a:defRPr sz="4399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</a:t>
            </a:r>
            <a:endParaRPr lang="en-N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AFD748-96DA-F43D-A41A-371CF359D3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7432" y="2648024"/>
            <a:ext cx="9720000" cy="447422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799">
                <a:solidFill>
                  <a:schemeClr val="bg1"/>
                </a:solidFill>
              </a:defRPr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en-GB"/>
              <a:t>Click to edit Master subtitle style</a:t>
            </a:r>
            <a:endParaRPr lang="en-NO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5DEC05D-EE61-1DA9-5AF5-30C16167B94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5489" y="6264001"/>
            <a:ext cx="814737" cy="360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4F2F5F-74A1-095A-65C0-3E75E0A52A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49903"/>
          <a:stretch/>
        </p:blipFill>
        <p:spPr>
          <a:xfrm>
            <a:off x="10620377" y="-1"/>
            <a:ext cx="1571625" cy="68580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8C1645-B239-F48D-4A90-6336E02EFD24}"/>
              </a:ext>
            </a:extLst>
          </p:cNvPr>
          <p:cNvSpPr txBox="1"/>
          <p:nvPr userDrawn="1"/>
        </p:nvSpPr>
        <p:spPr>
          <a:xfrm>
            <a:off x="3718560" y="-812800"/>
            <a:ext cx="22794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35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863959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Colour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:a16="http://schemas.microsoft.com/office/drawing/2014/main" id="{6BFF5E41-6647-6E94-2170-C11F53BB87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0000" y="1842814"/>
            <a:ext cx="9720000" cy="1350644"/>
          </a:xfrm>
        </p:spPr>
        <p:txBody>
          <a:bodyPr anchor="b" anchorCtr="0">
            <a:normAutofit/>
          </a:bodyPr>
          <a:lstStyle>
            <a:lvl1pPr algn="l">
              <a:lnSpc>
                <a:spcPct val="100000"/>
              </a:lnSpc>
              <a:defRPr sz="4399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</a:t>
            </a:r>
            <a:endParaRPr lang="en-NO"/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34791219-DC9E-76F1-8901-F21980E361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7432" y="3466638"/>
            <a:ext cx="9720000" cy="447422"/>
          </a:xfrm>
        </p:spPr>
        <p:txBody>
          <a:bodyPr>
            <a:noAutofit/>
          </a:bodyPr>
          <a:lstStyle>
            <a:lvl1pPr marL="0" indent="0" algn="l">
              <a:buNone/>
              <a:defRPr sz="1999">
                <a:solidFill>
                  <a:schemeClr val="bg1"/>
                </a:solidFill>
              </a:defRPr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en-GB"/>
              <a:t>Click to edit Master subtitle style</a:t>
            </a:r>
            <a:endParaRPr lang="en-NO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A51DE67-CBEB-1EB0-373B-451098B3DA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5489" y="6264001"/>
            <a:ext cx="814737" cy="360000"/>
          </a:xfrm>
          <a:prstGeom prst="rect">
            <a:avLst/>
          </a:prstGeom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198D92C5-FB4D-B7B6-B5A1-54A1F10963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49903"/>
          <a:stretch/>
        </p:blipFill>
        <p:spPr>
          <a:xfrm>
            <a:off x="10620377" y="-1"/>
            <a:ext cx="1571625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4909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Blan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56EDC6-6E91-5F8F-BAE7-E0E4E73081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3" y="2333766"/>
            <a:ext cx="11497039" cy="3717410"/>
          </a:xfrm>
        </p:spPr>
        <p:txBody>
          <a:bodyPr>
            <a:normAutofit/>
          </a:bodyPr>
          <a:lstStyle>
            <a:lvl1pPr>
              <a:defRPr sz="1999"/>
            </a:lvl1pPr>
            <a:lvl2pPr>
              <a:defRPr sz="1999"/>
            </a:lvl2pPr>
            <a:lvl3pPr>
              <a:defRPr sz="1599"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7F21EE8-003A-7EA0-9940-A2D29834BE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806824"/>
            <a:ext cx="4545012" cy="1193426"/>
          </a:xfrm>
        </p:spPr>
        <p:txBody>
          <a:bodyPr anchor="t">
            <a:normAutofit/>
          </a:bodyPr>
          <a:lstStyle>
            <a:lvl1pPr>
              <a:defRPr sz="3599" b="1">
                <a:solidFill>
                  <a:schemeClr val="tx1"/>
                </a:solidFill>
                <a:ea typeface="Avenir Medium" panose="02000503020000020003"/>
              </a:defRPr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5781795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_Blan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92BAAD0D-0BD4-2305-9166-FAF51EF90D8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963" y="800101"/>
            <a:ext cx="9720000" cy="1350644"/>
          </a:xfrm>
        </p:spPr>
        <p:txBody>
          <a:bodyPr anchor="t" anchorCtr="0">
            <a:normAutofit/>
          </a:bodyPr>
          <a:lstStyle>
            <a:lvl1pPr algn="l">
              <a:lnSpc>
                <a:spcPct val="100000"/>
              </a:lnSpc>
              <a:defRPr sz="3599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</a:t>
            </a:r>
            <a:endParaRPr lang="en-NO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21F689E6-DC95-EEFC-0A2E-BEEC35AE01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8800" y="2647800"/>
            <a:ext cx="9720000" cy="447422"/>
          </a:xfrm>
        </p:spPr>
        <p:txBody>
          <a:bodyPr>
            <a:noAutofit/>
          </a:bodyPr>
          <a:lstStyle>
            <a:lvl1pPr marL="0" indent="0" algn="l">
              <a:buNone/>
              <a:defRPr sz="2799">
                <a:solidFill>
                  <a:schemeClr val="tx1"/>
                </a:solidFill>
              </a:defRPr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en-GB"/>
              <a:t>Click to edit Master subtitle style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605088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48E26-D9D0-393A-F1A7-9A7B800C0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549276"/>
            <a:ext cx="9720000" cy="114141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E0C74A-215F-478F-8727-A1118D7F3B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1825626"/>
            <a:ext cx="97200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33A8F8-1B28-64CF-E1F1-9B0C5C433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FB63E-8FC2-8C4B-B3BA-82A9A9F11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F24D2A-696F-5A5A-C1EB-C31DF5EB3F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50000"/>
          <a:stretch/>
        </p:blipFill>
        <p:spPr>
          <a:xfrm>
            <a:off x="10620377" y="0"/>
            <a:ext cx="1571625" cy="687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95889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48E26-D9D0-393A-F1A7-9A7B800C0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549276"/>
            <a:ext cx="9720000" cy="1141413"/>
          </a:xfrm>
        </p:spPr>
        <p:txBody>
          <a:bodyPr>
            <a:normAutofit/>
          </a:bodyPr>
          <a:lstStyle>
            <a:lvl1pPr>
              <a:defRPr sz="3599">
                <a:latin typeface="Avenir Medium"/>
              </a:defRPr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E0C74A-215F-478F-8727-A1118D7F3B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1825626"/>
            <a:ext cx="9720000" cy="4351338"/>
          </a:xfrm>
        </p:spPr>
        <p:txBody>
          <a:bodyPr>
            <a:normAutofit/>
          </a:bodyPr>
          <a:lstStyle>
            <a:lvl1pPr>
              <a:defRPr sz="1599"/>
            </a:lvl1pPr>
            <a:lvl2pPr>
              <a:defRPr sz="1599"/>
            </a:lvl2pPr>
            <a:lvl3pPr>
              <a:defRPr sz="1200"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33A8F8-1B28-64CF-E1F1-9B0C5C433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FB63E-8FC2-8C4B-B3BA-82A9A9F11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66495229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145B8-BEEF-214A-2752-A05674957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1" y="549276"/>
            <a:ext cx="11126787" cy="114141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91C703-E46F-4DBB-4905-4A878F5B8C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0000" y="1825626"/>
            <a:ext cx="5181600" cy="4351338"/>
          </a:xfrm>
        </p:spPr>
        <p:txBody>
          <a:bodyPr>
            <a:normAutofit/>
          </a:bodyPr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4C54F7-CB8B-A699-0D12-CCC8484E69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25626"/>
            <a:ext cx="5181600" cy="4351338"/>
          </a:xfrm>
        </p:spPr>
        <p:txBody>
          <a:bodyPr>
            <a:normAutofit/>
          </a:bodyPr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0514BD-6124-20D5-ADE2-8A31E2A52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A55C66-AAA0-03D4-E4AC-38A7F064C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FCBC-E18F-8641-B7F9-8725AB82C180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736613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7.xml"/><Relationship Id="rId13" Type="http://schemas.openxmlformats.org/officeDocument/2006/relationships/slideLayout" Target="../slideLayouts/slideLayout202.xml"/><Relationship Id="rId18" Type="http://schemas.openxmlformats.org/officeDocument/2006/relationships/slideLayout" Target="../slideLayouts/slideLayout207.xml"/><Relationship Id="rId26" Type="http://schemas.openxmlformats.org/officeDocument/2006/relationships/image" Target="../media/image1.emf"/><Relationship Id="rId3" Type="http://schemas.openxmlformats.org/officeDocument/2006/relationships/slideLayout" Target="../slideLayouts/slideLayout192.xml"/><Relationship Id="rId21" Type="http://schemas.openxmlformats.org/officeDocument/2006/relationships/slideLayout" Target="../slideLayouts/slideLayout210.xml"/><Relationship Id="rId7" Type="http://schemas.openxmlformats.org/officeDocument/2006/relationships/slideLayout" Target="../slideLayouts/slideLayout196.xml"/><Relationship Id="rId12" Type="http://schemas.openxmlformats.org/officeDocument/2006/relationships/slideLayout" Target="../slideLayouts/slideLayout201.xml"/><Relationship Id="rId17" Type="http://schemas.openxmlformats.org/officeDocument/2006/relationships/slideLayout" Target="../slideLayouts/slideLayout206.xml"/><Relationship Id="rId25" Type="http://schemas.openxmlformats.org/officeDocument/2006/relationships/theme" Target="../theme/theme10.xml"/><Relationship Id="rId2" Type="http://schemas.openxmlformats.org/officeDocument/2006/relationships/slideLayout" Target="../slideLayouts/slideLayout191.xml"/><Relationship Id="rId16" Type="http://schemas.openxmlformats.org/officeDocument/2006/relationships/slideLayout" Target="../slideLayouts/slideLayout205.xml"/><Relationship Id="rId20" Type="http://schemas.openxmlformats.org/officeDocument/2006/relationships/slideLayout" Target="../slideLayouts/slideLayout209.xml"/><Relationship Id="rId1" Type="http://schemas.openxmlformats.org/officeDocument/2006/relationships/slideLayout" Target="../slideLayouts/slideLayout190.xml"/><Relationship Id="rId6" Type="http://schemas.openxmlformats.org/officeDocument/2006/relationships/slideLayout" Target="../slideLayouts/slideLayout195.xml"/><Relationship Id="rId11" Type="http://schemas.openxmlformats.org/officeDocument/2006/relationships/slideLayout" Target="../slideLayouts/slideLayout200.xml"/><Relationship Id="rId24" Type="http://schemas.openxmlformats.org/officeDocument/2006/relationships/slideLayout" Target="../slideLayouts/slideLayout213.xml"/><Relationship Id="rId5" Type="http://schemas.openxmlformats.org/officeDocument/2006/relationships/slideLayout" Target="../slideLayouts/slideLayout194.xml"/><Relationship Id="rId15" Type="http://schemas.openxmlformats.org/officeDocument/2006/relationships/slideLayout" Target="../slideLayouts/slideLayout204.xml"/><Relationship Id="rId23" Type="http://schemas.openxmlformats.org/officeDocument/2006/relationships/slideLayout" Target="../slideLayouts/slideLayout212.xml"/><Relationship Id="rId10" Type="http://schemas.openxmlformats.org/officeDocument/2006/relationships/slideLayout" Target="../slideLayouts/slideLayout199.xml"/><Relationship Id="rId19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193.xml"/><Relationship Id="rId9" Type="http://schemas.openxmlformats.org/officeDocument/2006/relationships/slideLayout" Target="../slideLayouts/slideLayout198.xml"/><Relationship Id="rId14" Type="http://schemas.openxmlformats.org/officeDocument/2006/relationships/slideLayout" Target="../slideLayouts/slideLayout203.xml"/><Relationship Id="rId22" Type="http://schemas.openxmlformats.org/officeDocument/2006/relationships/slideLayout" Target="../slideLayouts/slideLayout21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1.xml"/><Relationship Id="rId13" Type="http://schemas.openxmlformats.org/officeDocument/2006/relationships/slideLayout" Target="../slideLayouts/slideLayout226.xml"/><Relationship Id="rId18" Type="http://schemas.openxmlformats.org/officeDocument/2006/relationships/slideLayout" Target="../slideLayouts/slideLayout231.xml"/><Relationship Id="rId3" Type="http://schemas.openxmlformats.org/officeDocument/2006/relationships/slideLayout" Target="../slideLayouts/slideLayout216.xml"/><Relationship Id="rId21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20.xml"/><Relationship Id="rId12" Type="http://schemas.openxmlformats.org/officeDocument/2006/relationships/slideLayout" Target="../slideLayouts/slideLayout225.xml"/><Relationship Id="rId17" Type="http://schemas.openxmlformats.org/officeDocument/2006/relationships/slideLayout" Target="../slideLayouts/slideLayout230.xml"/><Relationship Id="rId25" Type="http://schemas.openxmlformats.org/officeDocument/2006/relationships/image" Target="../media/image1.emf"/><Relationship Id="rId2" Type="http://schemas.openxmlformats.org/officeDocument/2006/relationships/slideLayout" Target="../slideLayouts/slideLayout215.xml"/><Relationship Id="rId16" Type="http://schemas.openxmlformats.org/officeDocument/2006/relationships/slideLayout" Target="../slideLayouts/slideLayout229.xml"/><Relationship Id="rId20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14.xml"/><Relationship Id="rId6" Type="http://schemas.openxmlformats.org/officeDocument/2006/relationships/slideLayout" Target="../slideLayouts/slideLayout219.xml"/><Relationship Id="rId11" Type="http://schemas.openxmlformats.org/officeDocument/2006/relationships/slideLayout" Target="../slideLayouts/slideLayout224.xml"/><Relationship Id="rId24" Type="http://schemas.openxmlformats.org/officeDocument/2006/relationships/theme" Target="../theme/theme11.xml"/><Relationship Id="rId5" Type="http://schemas.openxmlformats.org/officeDocument/2006/relationships/slideLayout" Target="../slideLayouts/slideLayout218.xml"/><Relationship Id="rId15" Type="http://schemas.openxmlformats.org/officeDocument/2006/relationships/slideLayout" Target="../slideLayouts/slideLayout228.xml"/><Relationship Id="rId23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223.xml"/><Relationship Id="rId19" Type="http://schemas.openxmlformats.org/officeDocument/2006/relationships/slideLayout" Target="../slideLayouts/slideLayout232.xml"/><Relationship Id="rId4" Type="http://schemas.openxmlformats.org/officeDocument/2006/relationships/slideLayout" Target="../slideLayouts/slideLayout217.xml"/><Relationship Id="rId9" Type="http://schemas.openxmlformats.org/officeDocument/2006/relationships/slideLayout" Target="../slideLayouts/slideLayout222.xml"/><Relationship Id="rId14" Type="http://schemas.openxmlformats.org/officeDocument/2006/relationships/slideLayout" Target="../slideLayouts/slideLayout227.xml"/><Relationship Id="rId22" Type="http://schemas.openxmlformats.org/officeDocument/2006/relationships/slideLayout" Target="../slideLayouts/slideLayout235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4.xml"/><Relationship Id="rId13" Type="http://schemas.openxmlformats.org/officeDocument/2006/relationships/slideLayout" Target="../slideLayouts/slideLayout249.xml"/><Relationship Id="rId18" Type="http://schemas.openxmlformats.org/officeDocument/2006/relationships/slideLayout" Target="../slideLayouts/slideLayout254.xml"/><Relationship Id="rId26" Type="http://schemas.openxmlformats.org/officeDocument/2006/relationships/image" Target="../media/image1.emf"/><Relationship Id="rId3" Type="http://schemas.openxmlformats.org/officeDocument/2006/relationships/slideLayout" Target="../slideLayouts/slideLayout239.xml"/><Relationship Id="rId21" Type="http://schemas.openxmlformats.org/officeDocument/2006/relationships/slideLayout" Target="../slideLayouts/slideLayout257.xml"/><Relationship Id="rId7" Type="http://schemas.openxmlformats.org/officeDocument/2006/relationships/slideLayout" Target="../slideLayouts/slideLayout243.xml"/><Relationship Id="rId12" Type="http://schemas.openxmlformats.org/officeDocument/2006/relationships/slideLayout" Target="../slideLayouts/slideLayout248.xml"/><Relationship Id="rId17" Type="http://schemas.openxmlformats.org/officeDocument/2006/relationships/slideLayout" Target="../slideLayouts/slideLayout253.xml"/><Relationship Id="rId25" Type="http://schemas.openxmlformats.org/officeDocument/2006/relationships/theme" Target="../theme/theme12.xml"/><Relationship Id="rId2" Type="http://schemas.openxmlformats.org/officeDocument/2006/relationships/slideLayout" Target="../slideLayouts/slideLayout238.xml"/><Relationship Id="rId16" Type="http://schemas.openxmlformats.org/officeDocument/2006/relationships/slideLayout" Target="../slideLayouts/slideLayout252.xml"/><Relationship Id="rId20" Type="http://schemas.openxmlformats.org/officeDocument/2006/relationships/slideLayout" Target="../slideLayouts/slideLayout256.xml"/><Relationship Id="rId1" Type="http://schemas.openxmlformats.org/officeDocument/2006/relationships/slideLayout" Target="../slideLayouts/slideLayout237.xml"/><Relationship Id="rId6" Type="http://schemas.openxmlformats.org/officeDocument/2006/relationships/slideLayout" Target="../slideLayouts/slideLayout242.xml"/><Relationship Id="rId11" Type="http://schemas.openxmlformats.org/officeDocument/2006/relationships/slideLayout" Target="../slideLayouts/slideLayout247.xml"/><Relationship Id="rId24" Type="http://schemas.openxmlformats.org/officeDocument/2006/relationships/slideLayout" Target="../slideLayouts/slideLayout260.xml"/><Relationship Id="rId5" Type="http://schemas.openxmlformats.org/officeDocument/2006/relationships/slideLayout" Target="../slideLayouts/slideLayout241.xml"/><Relationship Id="rId15" Type="http://schemas.openxmlformats.org/officeDocument/2006/relationships/slideLayout" Target="../slideLayouts/slideLayout251.xml"/><Relationship Id="rId23" Type="http://schemas.openxmlformats.org/officeDocument/2006/relationships/slideLayout" Target="../slideLayouts/slideLayout259.xml"/><Relationship Id="rId10" Type="http://schemas.openxmlformats.org/officeDocument/2006/relationships/slideLayout" Target="../slideLayouts/slideLayout246.xml"/><Relationship Id="rId19" Type="http://schemas.openxmlformats.org/officeDocument/2006/relationships/slideLayout" Target="../slideLayouts/slideLayout255.xml"/><Relationship Id="rId4" Type="http://schemas.openxmlformats.org/officeDocument/2006/relationships/slideLayout" Target="../slideLayouts/slideLayout240.xml"/><Relationship Id="rId9" Type="http://schemas.openxmlformats.org/officeDocument/2006/relationships/slideLayout" Target="../slideLayouts/slideLayout245.xml"/><Relationship Id="rId14" Type="http://schemas.openxmlformats.org/officeDocument/2006/relationships/slideLayout" Target="../slideLayouts/slideLayout250.xml"/><Relationship Id="rId22" Type="http://schemas.openxmlformats.org/officeDocument/2006/relationships/slideLayout" Target="../slideLayouts/slideLayout258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8.xml"/><Relationship Id="rId13" Type="http://schemas.openxmlformats.org/officeDocument/2006/relationships/slideLayout" Target="../slideLayouts/slideLayout273.xml"/><Relationship Id="rId18" Type="http://schemas.openxmlformats.org/officeDocument/2006/relationships/slideLayout" Target="../slideLayouts/slideLayout278.xml"/><Relationship Id="rId3" Type="http://schemas.openxmlformats.org/officeDocument/2006/relationships/slideLayout" Target="../slideLayouts/slideLayout263.xml"/><Relationship Id="rId21" Type="http://schemas.openxmlformats.org/officeDocument/2006/relationships/image" Target="../media/image1.emf"/><Relationship Id="rId7" Type="http://schemas.openxmlformats.org/officeDocument/2006/relationships/slideLayout" Target="../slideLayouts/slideLayout267.xml"/><Relationship Id="rId12" Type="http://schemas.openxmlformats.org/officeDocument/2006/relationships/slideLayout" Target="../slideLayouts/slideLayout272.xml"/><Relationship Id="rId17" Type="http://schemas.openxmlformats.org/officeDocument/2006/relationships/slideLayout" Target="../slideLayouts/slideLayout277.xml"/><Relationship Id="rId2" Type="http://schemas.openxmlformats.org/officeDocument/2006/relationships/slideLayout" Target="../slideLayouts/slideLayout262.xml"/><Relationship Id="rId16" Type="http://schemas.openxmlformats.org/officeDocument/2006/relationships/slideLayout" Target="../slideLayouts/slideLayout276.xml"/><Relationship Id="rId20" Type="http://schemas.openxmlformats.org/officeDocument/2006/relationships/theme" Target="../theme/theme13.xml"/><Relationship Id="rId1" Type="http://schemas.openxmlformats.org/officeDocument/2006/relationships/slideLayout" Target="../slideLayouts/slideLayout261.xml"/><Relationship Id="rId6" Type="http://schemas.openxmlformats.org/officeDocument/2006/relationships/slideLayout" Target="../slideLayouts/slideLayout266.xml"/><Relationship Id="rId11" Type="http://schemas.openxmlformats.org/officeDocument/2006/relationships/slideLayout" Target="../slideLayouts/slideLayout271.xml"/><Relationship Id="rId5" Type="http://schemas.openxmlformats.org/officeDocument/2006/relationships/slideLayout" Target="../slideLayouts/slideLayout265.xml"/><Relationship Id="rId15" Type="http://schemas.openxmlformats.org/officeDocument/2006/relationships/slideLayout" Target="../slideLayouts/slideLayout275.xml"/><Relationship Id="rId10" Type="http://schemas.openxmlformats.org/officeDocument/2006/relationships/slideLayout" Target="../slideLayouts/slideLayout270.xml"/><Relationship Id="rId19" Type="http://schemas.openxmlformats.org/officeDocument/2006/relationships/slideLayout" Target="../slideLayouts/slideLayout279.xml"/><Relationship Id="rId4" Type="http://schemas.openxmlformats.org/officeDocument/2006/relationships/slideLayout" Target="../slideLayouts/slideLayout264.xml"/><Relationship Id="rId9" Type="http://schemas.openxmlformats.org/officeDocument/2006/relationships/slideLayout" Target="../slideLayouts/slideLayout269.xml"/><Relationship Id="rId14" Type="http://schemas.openxmlformats.org/officeDocument/2006/relationships/slideLayout" Target="../slideLayouts/slideLayout27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26" Type="http://schemas.openxmlformats.org/officeDocument/2006/relationships/image" Target="../media/image1.emf"/><Relationship Id="rId3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57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5" Type="http://schemas.openxmlformats.org/officeDocument/2006/relationships/theme" Target="../theme/theme3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slideLayout" Target="../slideLayouts/slideLayout56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24" Type="http://schemas.openxmlformats.org/officeDocument/2006/relationships/slideLayout" Target="../slideLayouts/slideLayout60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23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46.xml"/><Relationship Id="rId19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Relationship Id="rId22" Type="http://schemas.openxmlformats.org/officeDocument/2006/relationships/slideLayout" Target="../slideLayouts/slideLayout5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62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7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slideLayout" Target="../slideLayouts/slideLayout8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slideLayout" Target="../slideLayouts/slideLayout102.xml"/><Relationship Id="rId1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92.xml"/><Relationship Id="rId21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17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91.xml"/><Relationship Id="rId16" Type="http://schemas.openxmlformats.org/officeDocument/2006/relationships/slideLayout" Target="../slideLayouts/slideLayout105.xml"/><Relationship Id="rId20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24" Type="http://schemas.openxmlformats.org/officeDocument/2006/relationships/image" Target="../media/image1.emf"/><Relationship Id="rId5" Type="http://schemas.openxmlformats.org/officeDocument/2006/relationships/slideLayout" Target="../slideLayouts/slideLayout94.xml"/><Relationship Id="rId15" Type="http://schemas.openxmlformats.org/officeDocument/2006/relationships/slideLayout" Target="../slideLayouts/slideLayout104.xml"/><Relationship Id="rId23" Type="http://schemas.openxmlformats.org/officeDocument/2006/relationships/theme" Target="../theme/theme6.xml"/><Relationship Id="rId10" Type="http://schemas.openxmlformats.org/officeDocument/2006/relationships/slideLayout" Target="../slideLayouts/slideLayout99.xml"/><Relationship Id="rId19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slideLayout" Target="../slideLayouts/slideLayout103.xml"/><Relationship Id="rId22" Type="http://schemas.openxmlformats.org/officeDocument/2006/relationships/slideLayout" Target="../slideLayouts/slideLayout11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slideLayout" Target="../slideLayouts/slideLayout124.xml"/><Relationship Id="rId1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14.xml"/><Relationship Id="rId21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18.xml"/><Relationship Id="rId12" Type="http://schemas.openxmlformats.org/officeDocument/2006/relationships/slideLayout" Target="../slideLayouts/slideLayout123.xml"/><Relationship Id="rId17" Type="http://schemas.openxmlformats.org/officeDocument/2006/relationships/slideLayout" Target="../slideLayouts/slideLayout128.xml"/><Relationship Id="rId25" Type="http://schemas.openxmlformats.org/officeDocument/2006/relationships/image" Target="../media/image1.emf"/><Relationship Id="rId2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27.xml"/><Relationship Id="rId20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24" Type="http://schemas.openxmlformats.org/officeDocument/2006/relationships/theme" Target="../theme/theme7.xml"/><Relationship Id="rId5" Type="http://schemas.openxmlformats.org/officeDocument/2006/relationships/slideLayout" Target="../slideLayouts/slideLayout116.xml"/><Relationship Id="rId15" Type="http://schemas.openxmlformats.org/officeDocument/2006/relationships/slideLayout" Target="../slideLayouts/slideLayout126.xml"/><Relationship Id="rId23" Type="http://schemas.openxmlformats.org/officeDocument/2006/relationships/slideLayout" Target="../slideLayouts/slideLayout134.xml"/><Relationship Id="rId10" Type="http://schemas.openxmlformats.org/officeDocument/2006/relationships/slideLayout" Target="../slideLayouts/slideLayout121.xml"/><Relationship Id="rId19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Relationship Id="rId14" Type="http://schemas.openxmlformats.org/officeDocument/2006/relationships/slideLayout" Target="../slideLayouts/slideLayout125.xml"/><Relationship Id="rId22" Type="http://schemas.openxmlformats.org/officeDocument/2006/relationships/slideLayout" Target="../slideLayouts/slideLayout13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13" Type="http://schemas.openxmlformats.org/officeDocument/2006/relationships/slideLayout" Target="../slideLayouts/slideLayout147.xml"/><Relationship Id="rId18" Type="http://schemas.openxmlformats.org/officeDocument/2006/relationships/slideLayout" Target="../slideLayouts/slideLayout152.xml"/><Relationship Id="rId26" Type="http://schemas.openxmlformats.org/officeDocument/2006/relationships/slideLayout" Target="../slideLayouts/slideLayout160.xml"/><Relationship Id="rId3" Type="http://schemas.openxmlformats.org/officeDocument/2006/relationships/slideLayout" Target="../slideLayouts/slideLayout137.xml"/><Relationship Id="rId21" Type="http://schemas.openxmlformats.org/officeDocument/2006/relationships/slideLayout" Target="../slideLayouts/slideLayout155.xml"/><Relationship Id="rId34" Type="http://schemas.openxmlformats.org/officeDocument/2006/relationships/theme" Target="../theme/theme8.xml"/><Relationship Id="rId7" Type="http://schemas.openxmlformats.org/officeDocument/2006/relationships/slideLayout" Target="../slideLayouts/slideLayout141.xml"/><Relationship Id="rId12" Type="http://schemas.openxmlformats.org/officeDocument/2006/relationships/slideLayout" Target="../slideLayouts/slideLayout146.xml"/><Relationship Id="rId17" Type="http://schemas.openxmlformats.org/officeDocument/2006/relationships/slideLayout" Target="../slideLayouts/slideLayout151.xml"/><Relationship Id="rId25" Type="http://schemas.openxmlformats.org/officeDocument/2006/relationships/slideLayout" Target="../slideLayouts/slideLayout159.xml"/><Relationship Id="rId33" Type="http://schemas.openxmlformats.org/officeDocument/2006/relationships/slideLayout" Target="../slideLayouts/slideLayout167.xml"/><Relationship Id="rId2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50.xml"/><Relationship Id="rId20" Type="http://schemas.openxmlformats.org/officeDocument/2006/relationships/slideLayout" Target="../slideLayouts/slideLayout154.xml"/><Relationship Id="rId29" Type="http://schemas.openxmlformats.org/officeDocument/2006/relationships/slideLayout" Target="../slideLayouts/slideLayout163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24" Type="http://schemas.openxmlformats.org/officeDocument/2006/relationships/slideLayout" Target="../slideLayouts/slideLayout158.xml"/><Relationship Id="rId32" Type="http://schemas.openxmlformats.org/officeDocument/2006/relationships/slideLayout" Target="../slideLayouts/slideLayout166.xml"/><Relationship Id="rId5" Type="http://schemas.openxmlformats.org/officeDocument/2006/relationships/slideLayout" Target="../slideLayouts/slideLayout139.xml"/><Relationship Id="rId15" Type="http://schemas.openxmlformats.org/officeDocument/2006/relationships/slideLayout" Target="../slideLayouts/slideLayout149.xml"/><Relationship Id="rId23" Type="http://schemas.openxmlformats.org/officeDocument/2006/relationships/slideLayout" Target="../slideLayouts/slideLayout157.xml"/><Relationship Id="rId28" Type="http://schemas.openxmlformats.org/officeDocument/2006/relationships/slideLayout" Target="../slideLayouts/slideLayout162.xml"/><Relationship Id="rId10" Type="http://schemas.openxmlformats.org/officeDocument/2006/relationships/slideLayout" Target="../slideLayouts/slideLayout144.xml"/><Relationship Id="rId19" Type="http://schemas.openxmlformats.org/officeDocument/2006/relationships/slideLayout" Target="../slideLayouts/slideLayout153.xml"/><Relationship Id="rId31" Type="http://schemas.openxmlformats.org/officeDocument/2006/relationships/slideLayout" Target="../slideLayouts/slideLayout165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Relationship Id="rId14" Type="http://schemas.openxmlformats.org/officeDocument/2006/relationships/slideLayout" Target="../slideLayouts/slideLayout148.xml"/><Relationship Id="rId22" Type="http://schemas.openxmlformats.org/officeDocument/2006/relationships/slideLayout" Target="../slideLayouts/slideLayout156.xml"/><Relationship Id="rId27" Type="http://schemas.openxmlformats.org/officeDocument/2006/relationships/slideLayout" Target="../slideLayouts/slideLayout161.xml"/><Relationship Id="rId30" Type="http://schemas.openxmlformats.org/officeDocument/2006/relationships/slideLayout" Target="../slideLayouts/slideLayout164.xml"/><Relationship Id="rId35" Type="http://schemas.openxmlformats.org/officeDocument/2006/relationships/image" Target="../media/image1.emf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5.xml"/><Relationship Id="rId13" Type="http://schemas.openxmlformats.org/officeDocument/2006/relationships/slideLayout" Target="../slideLayouts/slideLayout180.xml"/><Relationship Id="rId18" Type="http://schemas.openxmlformats.org/officeDocument/2006/relationships/slideLayout" Target="../slideLayouts/slideLayout185.xml"/><Relationship Id="rId3" Type="http://schemas.openxmlformats.org/officeDocument/2006/relationships/slideLayout" Target="../slideLayouts/slideLayout170.xml"/><Relationship Id="rId21" Type="http://schemas.openxmlformats.org/officeDocument/2006/relationships/slideLayout" Target="../slideLayouts/slideLayout188.xml"/><Relationship Id="rId7" Type="http://schemas.openxmlformats.org/officeDocument/2006/relationships/slideLayout" Target="../slideLayouts/slideLayout174.xml"/><Relationship Id="rId12" Type="http://schemas.openxmlformats.org/officeDocument/2006/relationships/slideLayout" Target="../slideLayouts/slideLayout179.xml"/><Relationship Id="rId17" Type="http://schemas.openxmlformats.org/officeDocument/2006/relationships/slideLayout" Target="../slideLayouts/slideLayout184.xml"/><Relationship Id="rId2" Type="http://schemas.openxmlformats.org/officeDocument/2006/relationships/slideLayout" Target="../slideLayouts/slideLayout169.xml"/><Relationship Id="rId16" Type="http://schemas.openxmlformats.org/officeDocument/2006/relationships/slideLayout" Target="../slideLayouts/slideLayout183.xml"/><Relationship Id="rId20" Type="http://schemas.openxmlformats.org/officeDocument/2006/relationships/slideLayout" Target="../slideLayouts/slideLayout187.xml"/><Relationship Id="rId1" Type="http://schemas.openxmlformats.org/officeDocument/2006/relationships/slideLayout" Target="../slideLayouts/slideLayout168.xml"/><Relationship Id="rId6" Type="http://schemas.openxmlformats.org/officeDocument/2006/relationships/slideLayout" Target="../slideLayouts/slideLayout173.xml"/><Relationship Id="rId11" Type="http://schemas.openxmlformats.org/officeDocument/2006/relationships/slideLayout" Target="../slideLayouts/slideLayout178.xml"/><Relationship Id="rId24" Type="http://schemas.openxmlformats.org/officeDocument/2006/relationships/image" Target="../media/image1.emf"/><Relationship Id="rId5" Type="http://schemas.openxmlformats.org/officeDocument/2006/relationships/slideLayout" Target="../slideLayouts/slideLayout172.xml"/><Relationship Id="rId15" Type="http://schemas.openxmlformats.org/officeDocument/2006/relationships/slideLayout" Target="../slideLayouts/slideLayout182.xml"/><Relationship Id="rId23" Type="http://schemas.openxmlformats.org/officeDocument/2006/relationships/theme" Target="../theme/theme9.xml"/><Relationship Id="rId10" Type="http://schemas.openxmlformats.org/officeDocument/2006/relationships/slideLayout" Target="../slideLayouts/slideLayout177.xml"/><Relationship Id="rId19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71.xml"/><Relationship Id="rId9" Type="http://schemas.openxmlformats.org/officeDocument/2006/relationships/slideLayout" Target="../slideLayouts/slideLayout176.xml"/><Relationship Id="rId14" Type="http://schemas.openxmlformats.org/officeDocument/2006/relationships/slideLayout" Target="../slideLayouts/slideLayout181.xml"/><Relationship Id="rId22" Type="http://schemas.openxmlformats.org/officeDocument/2006/relationships/slideLayout" Target="../slideLayouts/slideLayout1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004F964-6766-5DD8-F285-BDA2450D3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013" y="549275"/>
            <a:ext cx="11126787" cy="1141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F5FD57-3E86-BA3A-BB38-3C9A4979D4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7013" y="1825625"/>
            <a:ext cx="1112678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31EC44-0FD5-EBEC-5E4F-F01A2F60B9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</a:defRPr>
            </a:lvl1pPr>
          </a:lstStyle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AE6FF6-C977-6573-837C-D56461BC8B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</a:defRPr>
            </a:lvl1pPr>
          </a:lstStyle>
          <a:p>
            <a:fld id="{3667FCBC-E18F-8641-B7F9-8725AB82C180}" type="slidenum">
              <a:rPr lang="en-NO" smtClean="0"/>
              <a:pPr/>
              <a:t>‹#›</a:t>
            </a:fld>
            <a:endParaRPr lang="en-NO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929326-E3B8-4A67-3F2B-3BE05F163325}"/>
              </a:ext>
            </a:extLst>
          </p:cNvPr>
          <p:cNvSpPr txBox="1"/>
          <p:nvPr userDrawn="1"/>
        </p:nvSpPr>
        <p:spPr>
          <a:xfrm>
            <a:off x="-103909" y="609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NO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36140DE-9198-45E4-4C63-C06301820451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475200" y="6264000"/>
            <a:ext cx="814737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371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48" r:id="rId2"/>
    <p:sldLayoutId id="2147483800" r:id="rId3"/>
    <p:sldLayoutId id="2147483790" r:id="rId4"/>
    <p:sldLayoutId id="2147483750" r:id="rId5"/>
    <p:sldLayoutId id="2147483751" r:id="rId6"/>
    <p:sldLayoutId id="2147483793" r:id="rId7"/>
    <p:sldLayoutId id="2147483752" r:id="rId8"/>
    <p:sldLayoutId id="2147483792" r:id="rId9"/>
    <p:sldLayoutId id="2147483755" r:id="rId10"/>
    <p:sldLayoutId id="2147483756" r:id="rId11"/>
    <p:sldLayoutId id="2147483759" r:id="rId12"/>
    <p:sldLayoutId id="2147483760" r:id="rId13"/>
    <p:sldLayoutId id="2147483761" r:id="rId14"/>
    <p:sldLayoutId id="2147483762" r:id="rId15"/>
    <p:sldLayoutId id="2147483803" r:id="rId16"/>
    <p:sldLayoutId id="2147483804" r:id="rId17"/>
    <p:sldLayoutId id="2147483805" r:id="rId18"/>
    <p:sldLayoutId id="2147483806" r:id="rId19"/>
    <p:sldLayoutId id="2147483807" r:id="rId20"/>
    <p:sldLayoutId id="2147483808" r:id="rId21"/>
    <p:sldLayoutId id="2147483810" r:id="rId2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Avenir Next LT Pro Demi" panose="020B0504020202020204" pitchFamily="34" charset="77"/>
          <a:ea typeface="Avenir Next LT Pro Demi" panose="020B0504020202020204" pitchFamily="34" charset="77"/>
          <a:cs typeface="Avenir Next LT Pro Demi" panose="020B0504020202020204" pitchFamily="34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bg2"/>
        </a:buClr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venir Next LT Pro" panose="020B0504020202020204" pitchFamily="34" charset="77"/>
          <a:ea typeface="Avenir Next LT Pro" panose="020B0504020202020204" pitchFamily="34" charset="77"/>
          <a:cs typeface="Avenir Next LT Pro" panose="020B0504020202020204" pitchFamily="34" charset="77"/>
        </a:defRPr>
      </a:lvl1pPr>
      <a:lvl2pPr marL="403225" indent="-179388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•"/>
        <a:tabLst/>
        <a:defRPr sz="2400" b="0" i="0" kern="1200">
          <a:solidFill>
            <a:schemeClr val="tx1"/>
          </a:solidFill>
          <a:latin typeface="Avenir Next LT Pro" panose="020B0504020202020204" pitchFamily="34" charset="77"/>
          <a:ea typeface="Avenir Next LT Pro" panose="020B0504020202020204" pitchFamily="34" charset="77"/>
          <a:cs typeface="Avenir Next LT Pro" panose="020B0504020202020204" pitchFamily="34" charset="77"/>
        </a:defRPr>
      </a:lvl2pPr>
      <a:lvl3pPr marL="627063" indent="-223838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•"/>
        <a:tabLst/>
        <a:defRPr sz="2000" b="0" i="0" kern="1200">
          <a:solidFill>
            <a:schemeClr val="tx1"/>
          </a:solidFill>
          <a:latin typeface="Avenir Next LT Pro" panose="020B0504020202020204" pitchFamily="34" charset="77"/>
          <a:ea typeface="Avenir Next LT Pro" panose="020B0504020202020204" pitchFamily="34" charset="77"/>
          <a:cs typeface="Avenir Next LT Pro" panose="020B0504020202020204" pitchFamily="34" charset="77"/>
        </a:defRPr>
      </a:lvl3pPr>
      <a:lvl4pPr marL="850900" indent="-22383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800" b="1" i="0" kern="1200">
          <a:solidFill>
            <a:schemeClr val="tx1"/>
          </a:solidFill>
          <a:latin typeface="Avenir Medium" panose="02000503020000020003" pitchFamily="2" charset="0"/>
          <a:ea typeface="Helvetica Neue Medium" panose="02000503000000020004" pitchFamily="2" charset="0"/>
          <a:cs typeface="Helvetica Neue Medium" panose="02000503000000020004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i="0" kern="1200">
          <a:solidFill>
            <a:schemeClr val="tx1"/>
          </a:solidFill>
          <a:latin typeface="Avenir Medium" panose="02000503020000020003" pitchFamily="2" charset="0"/>
          <a:ea typeface="Helvetica Neue Medium" panose="02000503000000020004" pitchFamily="2" charset="0"/>
          <a:cs typeface="Helvetica Neue Medium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504" userDrawn="1">
          <p15:clr>
            <a:srgbClr val="F26B43"/>
          </p15:clr>
        </p15:guide>
        <p15:guide id="7" pos="143" userDrawn="1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004F964-6766-5DD8-F285-BDA2450D3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013" y="549275"/>
            <a:ext cx="11126787" cy="1141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F5FD57-3E86-BA3A-BB38-3C9A4979D4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7013" y="1825625"/>
            <a:ext cx="1112678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31EC44-0FD5-EBEC-5E4F-F01A2F60B9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</a:defRPr>
            </a:lvl1pPr>
          </a:lstStyle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AE6FF6-C977-6573-837C-D56461BC8B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</a:defRPr>
            </a:lvl1pPr>
          </a:lstStyle>
          <a:p>
            <a:fld id="{3667FCBC-E18F-8641-B7F9-8725AB82C180}" type="slidenum">
              <a:rPr lang="en-NO" smtClean="0"/>
              <a:pPr/>
              <a:t>‹#›</a:t>
            </a:fld>
            <a:endParaRPr lang="en-NO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929326-E3B8-4A67-3F2B-3BE05F163325}"/>
              </a:ext>
            </a:extLst>
          </p:cNvPr>
          <p:cNvSpPr txBox="1"/>
          <p:nvPr userDrawn="1"/>
        </p:nvSpPr>
        <p:spPr>
          <a:xfrm>
            <a:off x="-103909" y="609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NO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36140DE-9198-45E4-4C63-C06301820451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200" y="6264000"/>
            <a:ext cx="814737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47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3" r:id="rId1"/>
    <p:sldLayoutId id="2147484084" r:id="rId2"/>
    <p:sldLayoutId id="2147484085" r:id="rId3"/>
    <p:sldLayoutId id="2147484086" r:id="rId4"/>
    <p:sldLayoutId id="2147484087" r:id="rId5"/>
    <p:sldLayoutId id="2147484088" r:id="rId6"/>
    <p:sldLayoutId id="2147484089" r:id="rId7"/>
    <p:sldLayoutId id="2147484090" r:id="rId8"/>
    <p:sldLayoutId id="2147484091" r:id="rId9"/>
    <p:sldLayoutId id="2147484092" r:id="rId10"/>
    <p:sldLayoutId id="2147484093" r:id="rId11"/>
    <p:sldLayoutId id="2147484094" r:id="rId12"/>
    <p:sldLayoutId id="2147484095" r:id="rId13"/>
    <p:sldLayoutId id="2147484096" r:id="rId14"/>
    <p:sldLayoutId id="2147484097" r:id="rId15"/>
    <p:sldLayoutId id="2147484098" r:id="rId16"/>
    <p:sldLayoutId id="2147484099" r:id="rId17"/>
    <p:sldLayoutId id="2147484100" r:id="rId18"/>
    <p:sldLayoutId id="2147484101" r:id="rId19"/>
    <p:sldLayoutId id="2147484102" r:id="rId20"/>
    <p:sldLayoutId id="2147484103" r:id="rId21"/>
    <p:sldLayoutId id="2147484104" r:id="rId22"/>
    <p:sldLayoutId id="2147484105" r:id="rId23"/>
    <p:sldLayoutId id="2147484106" r:id="rId2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Avenir Next LT Pro Demi" panose="020B0504020202020204" pitchFamily="34" charset="77"/>
          <a:ea typeface="Avenir Next LT Pro Demi" panose="020B0504020202020204" pitchFamily="34" charset="77"/>
          <a:cs typeface="Avenir Next LT Pro Demi" panose="020B0504020202020204" pitchFamily="34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bg2"/>
        </a:buClr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venir Next LT Pro" panose="020B0504020202020204" pitchFamily="34" charset="77"/>
          <a:ea typeface="Avenir Next LT Pro" panose="020B0504020202020204" pitchFamily="34" charset="77"/>
          <a:cs typeface="Avenir Next LT Pro" panose="020B0504020202020204" pitchFamily="34" charset="77"/>
        </a:defRPr>
      </a:lvl1pPr>
      <a:lvl2pPr marL="403225" indent="-179388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•"/>
        <a:tabLst/>
        <a:defRPr sz="2400" b="0" i="0" kern="1200">
          <a:solidFill>
            <a:schemeClr val="tx1"/>
          </a:solidFill>
          <a:latin typeface="Avenir Next LT Pro" panose="020B0504020202020204" pitchFamily="34" charset="77"/>
          <a:ea typeface="Avenir Next LT Pro" panose="020B0504020202020204" pitchFamily="34" charset="77"/>
          <a:cs typeface="Avenir Next LT Pro" panose="020B0504020202020204" pitchFamily="34" charset="77"/>
        </a:defRPr>
      </a:lvl2pPr>
      <a:lvl3pPr marL="627063" indent="-223838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•"/>
        <a:tabLst/>
        <a:defRPr sz="2000" b="0" i="0" kern="1200">
          <a:solidFill>
            <a:schemeClr val="tx1"/>
          </a:solidFill>
          <a:latin typeface="Avenir Next LT Pro" panose="020B0504020202020204" pitchFamily="34" charset="77"/>
          <a:ea typeface="Avenir Next LT Pro" panose="020B0504020202020204" pitchFamily="34" charset="77"/>
          <a:cs typeface="Avenir Next LT Pro" panose="020B0504020202020204" pitchFamily="34" charset="77"/>
        </a:defRPr>
      </a:lvl3pPr>
      <a:lvl4pPr marL="850900" indent="-22383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800" b="1" i="0" kern="1200">
          <a:solidFill>
            <a:schemeClr val="tx1"/>
          </a:solidFill>
          <a:latin typeface="Avenir Medium" panose="02000503020000020003" pitchFamily="2" charset="0"/>
          <a:ea typeface="Helvetica Neue Medium" panose="02000503000000020004" pitchFamily="2" charset="0"/>
          <a:cs typeface="Helvetica Neue Medium" panose="02000503000000020004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i="0" kern="1200">
          <a:solidFill>
            <a:schemeClr val="tx1"/>
          </a:solidFill>
          <a:latin typeface="Avenir Medium" panose="02000503020000020003" pitchFamily="2" charset="0"/>
          <a:ea typeface="Helvetica Neue Medium" panose="02000503000000020004" pitchFamily="2" charset="0"/>
          <a:cs typeface="Helvetica Neue Medium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211">
          <p15:clr>
            <a:srgbClr val="F26B43"/>
          </p15:clr>
        </p15:guide>
        <p15:guide id="4" pos="7469">
          <p15:clr>
            <a:srgbClr val="F26B43"/>
          </p15:clr>
        </p15:guide>
        <p15:guide id="5" orient="horz" pos="504">
          <p15:clr>
            <a:srgbClr val="F26B43"/>
          </p15:clr>
        </p15:guide>
        <p15:guide id="7" pos="143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004F964-6766-5DD8-F285-BDA2450D3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013" y="549275"/>
            <a:ext cx="11126787" cy="1141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F5FD57-3E86-BA3A-BB38-3C9A4979D4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7013" y="1825625"/>
            <a:ext cx="1112678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31EC44-0FD5-EBEC-5E4F-F01A2F60B9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</a:defRPr>
            </a:lvl1pPr>
          </a:lstStyle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AE6FF6-C977-6573-837C-D56461BC8B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</a:defRPr>
            </a:lvl1pPr>
          </a:lstStyle>
          <a:p>
            <a:fld id="{3667FCBC-E18F-8641-B7F9-8725AB82C180}" type="slidenum">
              <a:rPr lang="en-NO" smtClean="0"/>
              <a:pPr/>
              <a:t>‹#›</a:t>
            </a:fld>
            <a:endParaRPr lang="en-NO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929326-E3B8-4A67-3F2B-3BE05F163325}"/>
              </a:ext>
            </a:extLst>
          </p:cNvPr>
          <p:cNvSpPr txBox="1"/>
          <p:nvPr userDrawn="1"/>
        </p:nvSpPr>
        <p:spPr>
          <a:xfrm>
            <a:off x="-103909" y="609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NO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36140DE-9198-45E4-4C63-C06301820451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200" y="6264000"/>
            <a:ext cx="814737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0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8" r:id="rId1"/>
    <p:sldLayoutId id="2147484109" r:id="rId2"/>
    <p:sldLayoutId id="2147484110" r:id="rId3"/>
    <p:sldLayoutId id="2147484111" r:id="rId4"/>
    <p:sldLayoutId id="2147484112" r:id="rId5"/>
    <p:sldLayoutId id="2147484113" r:id="rId6"/>
    <p:sldLayoutId id="2147484114" r:id="rId7"/>
    <p:sldLayoutId id="2147484115" r:id="rId8"/>
    <p:sldLayoutId id="2147484116" r:id="rId9"/>
    <p:sldLayoutId id="2147484117" r:id="rId10"/>
    <p:sldLayoutId id="2147484118" r:id="rId11"/>
    <p:sldLayoutId id="2147484119" r:id="rId12"/>
    <p:sldLayoutId id="2147484120" r:id="rId13"/>
    <p:sldLayoutId id="2147484121" r:id="rId14"/>
    <p:sldLayoutId id="2147484122" r:id="rId15"/>
    <p:sldLayoutId id="2147484123" r:id="rId16"/>
    <p:sldLayoutId id="2147484124" r:id="rId17"/>
    <p:sldLayoutId id="2147484125" r:id="rId18"/>
    <p:sldLayoutId id="2147484126" r:id="rId19"/>
    <p:sldLayoutId id="2147484127" r:id="rId20"/>
    <p:sldLayoutId id="2147484128" r:id="rId21"/>
    <p:sldLayoutId id="2147484129" r:id="rId22"/>
    <p:sldLayoutId id="2147484130" r:id="rId2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Avenir Next LT Pro Demi" panose="020B0504020202020204" pitchFamily="34" charset="77"/>
          <a:ea typeface="Avenir Next LT Pro Demi" panose="020B0504020202020204" pitchFamily="34" charset="77"/>
          <a:cs typeface="Avenir Next LT Pro Demi" panose="020B0504020202020204" pitchFamily="34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bg2"/>
        </a:buClr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venir Next LT Pro" panose="020B0504020202020204" pitchFamily="34" charset="77"/>
          <a:ea typeface="Avenir Next LT Pro" panose="020B0504020202020204" pitchFamily="34" charset="77"/>
          <a:cs typeface="Avenir Next LT Pro" panose="020B0504020202020204" pitchFamily="34" charset="77"/>
        </a:defRPr>
      </a:lvl1pPr>
      <a:lvl2pPr marL="403225" indent="-179388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•"/>
        <a:tabLst/>
        <a:defRPr sz="2400" b="0" i="0" kern="1200">
          <a:solidFill>
            <a:schemeClr val="tx1"/>
          </a:solidFill>
          <a:latin typeface="Avenir Next LT Pro" panose="020B0504020202020204" pitchFamily="34" charset="77"/>
          <a:ea typeface="Avenir Next LT Pro" panose="020B0504020202020204" pitchFamily="34" charset="77"/>
          <a:cs typeface="Avenir Next LT Pro" panose="020B0504020202020204" pitchFamily="34" charset="77"/>
        </a:defRPr>
      </a:lvl2pPr>
      <a:lvl3pPr marL="627063" indent="-223838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•"/>
        <a:tabLst/>
        <a:defRPr sz="2000" b="0" i="0" kern="1200">
          <a:solidFill>
            <a:schemeClr val="tx1"/>
          </a:solidFill>
          <a:latin typeface="Avenir Next LT Pro" panose="020B0504020202020204" pitchFamily="34" charset="77"/>
          <a:ea typeface="Avenir Next LT Pro" panose="020B0504020202020204" pitchFamily="34" charset="77"/>
          <a:cs typeface="Avenir Next LT Pro" panose="020B0504020202020204" pitchFamily="34" charset="77"/>
        </a:defRPr>
      </a:lvl3pPr>
      <a:lvl4pPr marL="850900" indent="-22383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800" b="1" i="0" kern="1200">
          <a:solidFill>
            <a:schemeClr val="tx1"/>
          </a:solidFill>
          <a:latin typeface="Avenir Medium" panose="02000503020000020003" pitchFamily="2" charset="0"/>
          <a:ea typeface="Helvetica Neue Medium" panose="02000503000000020004" pitchFamily="2" charset="0"/>
          <a:cs typeface="Helvetica Neue Medium" panose="02000503000000020004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i="0" kern="1200">
          <a:solidFill>
            <a:schemeClr val="tx1"/>
          </a:solidFill>
          <a:latin typeface="Avenir Medium" panose="02000503020000020003" pitchFamily="2" charset="0"/>
          <a:ea typeface="Helvetica Neue Medium" panose="02000503000000020004" pitchFamily="2" charset="0"/>
          <a:cs typeface="Helvetica Neue Medium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211">
          <p15:clr>
            <a:srgbClr val="F26B43"/>
          </p15:clr>
        </p15:guide>
        <p15:guide id="4" pos="7469">
          <p15:clr>
            <a:srgbClr val="F26B43"/>
          </p15:clr>
        </p15:guide>
        <p15:guide id="5" orient="horz" pos="504">
          <p15:clr>
            <a:srgbClr val="F26B43"/>
          </p15:clr>
        </p15:guide>
        <p15:guide id="7" pos="143">
          <p15:clr>
            <a:srgbClr val="F26B43"/>
          </p15:clr>
        </p15:guide>
      </p15:sldGuideLst>
    </p:ext>
  </p:extLst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004F964-6766-5DD8-F285-BDA2450D3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013" y="549275"/>
            <a:ext cx="11126787" cy="1141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F5FD57-3E86-BA3A-BB38-3C9A4979D4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7013" y="1825625"/>
            <a:ext cx="1112678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31EC44-0FD5-EBEC-5E4F-F01A2F60B9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</a:defRPr>
            </a:lvl1pPr>
          </a:lstStyle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AE6FF6-C977-6573-837C-D56461BC8B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</a:defRPr>
            </a:lvl1pPr>
          </a:lstStyle>
          <a:p>
            <a:fld id="{3667FCBC-E18F-8641-B7F9-8725AB82C180}" type="slidenum">
              <a:rPr lang="en-NO" smtClean="0"/>
              <a:pPr/>
              <a:t>‹#›</a:t>
            </a:fld>
            <a:endParaRPr lang="en-NO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929326-E3B8-4A67-3F2B-3BE05F163325}"/>
              </a:ext>
            </a:extLst>
          </p:cNvPr>
          <p:cNvSpPr txBox="1"/>
          <p:nvPr userDrawn="1"/>
        </p:nvSpPr>
        <p:spPr>
          <a:xfrm>
            <a:off x="-103909" y="609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NO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36140DE-9198-45E4-4C63-C06301820451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200" y="6264000"/>
            <a:ext cx="814737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354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2" r:id="rId1"/>
    <p:sldLayoutId id="2147484133" r:id="rId2"/>
    <p:sldLayoutId id="2147484134" r:id="rId3"/>
    <p:sldLayoutId id="2147484135" r:id="rId4"/>
    <p:sldLayoutId id="2147484136" r:id="rId5"/>
    <p:sldLayoutId id="2147484137" r:id="rId6"/>
    <p:sldLayoutId id="2147484138" r:id="rId7"/>
    <p:sldLayoutId id="2147484139" r:id="rId8"/>
    <p:sldLayoutId id="2147484140" r:id="rId9"/>
    <p:sldLayoutId id="2147484141" r:id="rId10"/>
    <p:sldLayoutId id="2147484142" r:id="rId11"/>
    <p:sldLayoutId id="2147484143" r:id="rId12"/>
    <p:sldLayoutId id="2147484144" r:id="rId13"/>
    <p:sldLayoutId id="2147484145" r:id="rId14"/>
    <p:sldLayoutId id="2147484146" r:id="rId15"/>
    <p:sldLayoutId id="2147484147" r:id="rId16"/>
    <p:sldLayoutId id="2147484148" r:id="rId17"/>
    <p:sldLayoutId id="2147484149" r:id="rId18"/>
    <p:sldLayoutId id="2147484150" r:id="rId19"/>
    <p:sldLayoutId id="2147484151" r:id="rId20"/>
    <p:sldLayoutId id="2147484152" r:id="rId21"/>
    <p:sldLayoutId id="2147484153" r:id="rId22"/>
    <p:sldLayoutId id="2147484154" r:id="rId23"/>
    <p:sldLayoutId id="2147484155" r:id="rId2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Avenir Next LT Pro Demi" panose="020B0504020202020204" pitchFamily="34" charset="77"/>
          <a:ea typeface="Avenir Next LT Pro Demi" panose="020B0504020202020204" pitchFamily="34" charset="77"/>
          <a:cs typeface="Avenir Next LT Pro Demi" panose="020B0504020202020204" pitchFamily="34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bg2"/>
        </a:buClr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venir Next LT Pro" panose="020B0504020202020204" pitchFamily="34" charset="77"/>
          <a:ea typeface="Avenir Next LT Pro" panose="020B0504020202020204" pitchFamily="34" charset="77"/>
          <a:cs typeface="Avenir Next LT Pro" panose="020B0504020202020204" pitchFamily="34" charset="77"/>
        </a:defRPr>
      </a:lvl1pPr>
      <a:lvl2pPr marL="403225" indent="-179388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•"/>
        <a:tabLst/>
        <a:defRPr sz="2400" b="0" i="0" kern="1200">
          <a:solidFill>
            <a:schemeClr val="tx1"/>
          </a:solidFill>
          <a:latin typeface="Avenir Next LT Pro" panose="020B0504020202020204" pitchFamily="34" charset="77"/>
          <a:ea typeface="Avenir Next LT Pro" panose="020B0504020202020204" pitchFamily="34" charset="77"/>
          <a:cs typeface="Avenir Next LT Pro" panose="020B0504020202020204" pitchFamily="34" charset="77"/>
        </a:defRPr>
      </a:lvl2pPr>
      <a:lvl3pPr marL="627063" indent="-223838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•"/>
        <a:tabLst/>
        <a:defRPr sz="2000" b="0" i="0" kern="1200">
          <a:solidFill>
            <a:schemeClr val="tx1"/>
          </a:solidFill>
          <a:latin typeface="Avenir Next LT Pro" panose="020B0504020202020204" pitchFamily="34" charset="77"/>
          <a:ea typeface="Avenir Next LT Pro" panose="020B0504020202020204" pitchFamily="34" charset="77"/>
          <a:cs typeface="Avenir Next LT Pro" panose="020B0504020202020204" pitchFamily="34" charset="77"/>
        </a:defRPr>
      </a:lvl3pPr>
      <a:lvl4pPr marL="850900" indent="-22383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800" b="1" i="0" kern="1200">
          <a:solidFill>
            <a:schemeClr val="tx1"/>
          </a:solidFill>
          <a:latin typeface="Avenir Medium" panose="02000503020000020003" pitchFamily="2" charset="0"/>
          <a:ea typeface="Helvetica Neue Medium" panose="02000503000000020004" pitchFamily="2" charset="0"/>
          <a:cs typeface="Helvetica Neue Medium" panose="02000503000000020004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i="0" kern="1200">
          <a:solidFill>
            <a:schemeClr val="tx1"/>
          </a:solidFill>
          <a:latin typeface="Avenir Medium" panose="02000503020000020003" pitchFamily="2" charset="0"/>
          <a:ea typeface="Helvetica Neue Medium" panose="02000503000000020004" pitchFamily="2" charset="0"/>
          <a:cs typeface="Helvetica Neue Medium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211">
          <p15:clr>
            <a:srgbClr val="F26B43"/>
          </p15:clr>
        </p15:guide>
        <p15:guide id="4" pos="7469">
          <p15:clr>
            <a:srgbClr val="F26B43"/>
          </p15:clr>
        </p15:guide>
        <p15:guide id="5" orient="horz" pos="504">
          <p15:clr>
            <a:srgbClr val="F26B43"/>
          </p15:clr>
        </p15:guide>
        <p15:guide id="7" pos="143">
          <p15:clr>
            <a:srgbClr val="F26B43"/>
          </p15:clr>
        </p15:guide>
      </p15:sldGuideLst>
    </p:ext>
  </p:extLst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004F964-6766-5DD8-F285-BDA2450D3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013" y="549275"/>
            <a:ext cx="11126787" cy="1141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F5FD57-3E86-BA3A-BB38-3C9A4979D4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7013" y="1825625"/>
            <a:ext cx="1112678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31EC44-0FD5-EBEC-5E4F-F01A2F60B9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</a:defRPr>
            </a:lvl1pPr>
          </a:lstStyle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AE6FF6-C977-6573-837C-D56461BC8B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</a:defRPr>
            </a:lvl1pPr>
          </a:lstStyle>
          <a:p>
            <a:fld id="{3667FCBC-E18F-8641-B7F9-8725AB82C180}" type="slidenum">
              <a:rPr lang="en-NO" smtClean="0"/>
              <a:pPr/>
              <a:t>‹#›</a:t>
            </a:fld>
            <a:endParaRPr lang="en-NO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929326-E3B8-4A67-3F2B-3BE05F163325}"/>
              </a:ext>
            </a:extLst>
          </p:cNvPr>
          <p:cNvSpPr txBox="1"/>
          <p:nvPr userDrawn="1"/>
        </p:nvSpPr>
        <p:spPr>
          <a:xfrm>
            <a:off x="-103909" y="609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NO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36140DE-9198-45E4-4C63-C06301820451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359999" y="6264000"/>
            <a:ext cx="814737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431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7" r:id="rId1"/>
    <p:sldLayoutId id="2147484158" r:id="rId2"/>
    <p:sldLayoutId id="2147484159" r:id="rId3"/>
    <p:sldLayoutId id="2147484160" r:id="rId4"/>
    <p:sldLayoutId id="2147484161" r:id="rId5"/>
    <p:sldLayoutId id="2147484162" r:id="rId6"/>
    <p:sldLayoutId id="2147484163" r:id="rId7"/>
    <p:sldLayoutId id="2147484164" r:id="rId8"/>
    <p:sldLayoutId id="2147484165" r:id="rId9"/>
    <p:sldLayoutId id="2147484166" r:id="rId10"/>
    <p:sldLayoutId id="2147484167" r:id="rId11"/>
    <p:sldLayoutId id="2147484168" r:id="rId12"/>
    <p:sldLayoutId id="2147484169" r:id="rId13"/>
    <p:sldLayoutId id="2147484170" r:id="rId14"/>
    <p:sldLayoutId id="2147484171" r:id="rId15"/>
    <p:sldLayoutId id="2147484172" r:id="rId16"/>
    <p:sldLayoutId id="2147484173" r:id="rId17"/>
    <p:sldLayoutId id="2147484177" r:id="rId18"/>
    <p:sldLayoutId id="2147484187" r:id="rId1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Avenir Next LT Pro Demi" panose="020B0504020202020204" pitchFamily="34" charset="77"/>
          <a:ea typeface="Avenir Next LT Pro Demi" panose="020B0504020202020204" pitchFamily="34" charset="77"/>
          <a:cs typeface="Avenir Next LT Pro Demi" panose="020B0504020202020204" pitchFamily="34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i="0" kern="1200">
          <a:solidFill>
            <a:schemeClr val="tx1"/>
          </a:solidFill>
          <a:latin typeface="Avenir Next LT Pro Demi" panose="020B0504020202020204" pitchFamily="34" charset="77"/>
          <a:ea typeface="Avenir Next LT Pro Demi" panose="020B0504020202020204" pitchFamily="34" charset="77"/>
          <a:cs typeface="Avenir Next LT Pro Demi" panose="020B0504020202020204" pitchFamily="34" charset="77"/>
        </a:defRPr>
      </a:lvl1pPr>
      <a:lvl2pPr marL="403225" indent="-17938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2400" b="1" i="0" kern="1200">
          <a:solidFill>
            <a:schemeClr val="tx1"/>
          </a:solidFill>
          <a:latin typeface="Avenir Next LT Pro Demi" panose="020B0504020202020204" pitchFamily="34" charset="77"/>
          <a:ea typeface="Avenir Next LT Pro Demi" panose="020B0504020202020204" pitchFamily="34" charset="77"/>
          <a:cs typeface="Avenir Next LT Pro Demi" panose="020B0504020202020204" pitchFamily="34" charset="77"/>
        </a:defRPr>
      </a:lvl2pPr>
      <a:lvl3pPr marL="627063" indent="-22383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2000" b="1" i="0" kern="1200">
          <a:solidFill>
            <a:schemeClr val="tx1"/>
          </a:solidFill>
          <a:latin typeface="Avenir Next LT Pro Demi" panose="020B0504020202020204" pitchFamily="34" charset="77"/>
          <a:ea typeface="Avenir Next LT Pro Demi" panose="020B0504020202020204" pitchFamily="34" charset="77"/>
          <a:cs typeface="Avenir Next LT Pro Demi" panose="020B0504020202020204" pitchFamily="34" charset="77"/>
        </a:defRPr>
      </a:lvl3pPr>
      <a:lvl4pPr marL="850900" indent="-22383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800" b="1" i="0" kern="1200">
          <a:solidFill>
            <a:schemeClr val="tx1"/>
          </a:solidFill>
          <a:latin typeface="Avenir Medium" panose="02000503020000020003" pitchFamily="2" charset="0"/>
          <a:ea typeface="Helvetica Neue Medium" panose="02000503000000020004" pitchFamily="2" charset="0"/>
          <a:cs typeface="Helvetica Neue Medium" panose="02000503000000020004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i="0" kern="1200">
          <a:solidFill>
            <a:schemeClr val="tx1"/>
          </a:solidFill>
          <a:latin typeface="Avenir Medium" panose="02000503020000020003" pitchFamily="2" charset="0"/>
          <a:ea typeface="Helvetica Neue Medium" panose="02000503000000020004" pitchFamily="2" charset="0"/>
          <a:cs typeface="Helvetica Neue Medium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211">
          <p15:clr>
            <a:srgbClr val="F26B43"/>
          </p15:clr>
        </p15:guide>
        <p15:guide id="4" pos="7469">
          <p15:clr>
            <a:srgbClr val="F26B43"/>
          </p15:clr>
        </p15:guide>
        <p15:guide id="5" orient="horz" pos="504">
          <p15:clr>
            <a:srgbClr val="F26B43"/>
          </p15:clr>
        </p15:guide>
        <p15:guide id="7" pos="143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004F964-6766-5DD8-F285-BDA2450D3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013" y="549275"/>
            <a:ext cx="11126787" cy="1141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F5FD57-3E86-BA3A-BB38-3C9A4979D4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7013" y="1825625"/>
            <a:ext cx="1112678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31EC44-0FD5-EBEC-5E4F-F01A2F60B9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</a:defRPr>
            </a:lvl1pPr>
          </a:lstStyle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AE6FF6-C977-6573-837C-D56461BC8B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</a:defRPr>
            </a:lvl1pPr>
          </a:lstStyle>
          <a:p>
            <a:fld id="{3667FCBC-E18F-8641-B7F9-8725AB82C180}" type="slidenum">
              <a:rPr lang="en-NO" smtClean="0"/>
              <a:pPr/>
              <a:t>‹#›</a:t>
            </a:fld>
            <a:endParaRPr lang="en-NO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929326-E3B8-4A67-3F2B-3BE05F163325}"/>
              </a:ext>
            </a:extLst>
          </p:cNvPr>
          <p:cNvSpPr txBox="1"/>
          <p:nvPr userDrawn="1"/>
        </p:nvSpPr>
        <p:spPr>
          <a:xfrm>
            <a:off x="-103909" y="609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NO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36140DE-9198-45E4-4C63-C06301820451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359999" y="6264000"/>
            <a:ext cx="814737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721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  <p:sldLayoutId id="2147483823" r:id="rId12"/>
    <p:sldLayoutId id="2147483824" r:id="rId13"/>
    <p:sldLayoutId id="2147483825" r:id="rId1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Avenir Next LT Pro Demi" panose="020B0504020202020204" pitchFamily="34" charset="77"/>
          <a:ea typeface="Avenir Next LT Pro Demi" panose="020B0504020202020204" pitchFamily="34" charset="77"/>
          <a:cs typeface="Avenir Next LT Pro Demi" panose="020B0504020202020204" pitchFamily="34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i="0" kern="1200">
          <a:solidFill>
            <a:schemeClr val="tx1"/>
          </a:solidFill>
          <a:latin typeface="Avenir Next LT Pro Demi" panose="020B0504020202020204" pitchFamily="34" charset="77"/>
          <a:ea typeface="Avenir Next LT Pro Demi" panose="020B0504020202020204" pitchFamily="34" charset="77"/>
          <a:cs typeface="Avenir Next LT Pro Demi" panose="020B0504020202020204" pitchFamily="34" charset="77"/>
        </a:defRPr>
      </a:lvl1pPr>
      <a:lvl2pPr marL="403225" indent="-17938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2400" b="1" i="0" kern="1200">
          <a:solidFill>
            <a:schemeClr val="tx1"/>
          </a:solidFill>
          <a:latin typeface="Avenir Next LT Pro Demi" panose="020B0504020202020204" pitchFamily="34" charset="77"/>
          <a:ea typeface="Avenir Next LT Pro Demi" panose="020B0504020202020204" pitchFamily="34" charset="77"/>
          <a:cs typeface="Avenir Next LT Pro Demi" panose="020B0504020202020204" pitchFamily="34" charset="77"/>
        </a:defRPr>
      </a:lvl2pPr>
      <a:lvl3pPr marL="627063" indent="-22383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2000" b="1" i="0" kern="1200">
          <a:solidFill>
            <a:schemeClr val="tx1"/>
          </a:solidFill>
          <a:latin typeface="Avenir Next LT Pro Demi" panose="020B0504020202020204" pitchFamily="34" charset="77"/>
          <a:ea typeface="Avenir Next LT Pro Demi" panose="020B0504020202020204" pitchFamily="34" charset="77"/>
          <a:cs typeface="Avenir Next LT Pro Demi" panose="020B0504020202020204" pitchFamily="34" charset="77"/>
        </a:defRPr>
      </a:lvl3pPr>
      <a:lvl4pPr marL="850900" indent="-22383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800" b="1" i="0" kern="1200">
          <a:solidFill>
            <a:schemeClr val="tx1"/>
          </a:solidFill>
          <a:latin typeface="Avenir Medium" panose="02000503020000020003" pitchFamily="2" charset="0"/>
          <a:ea typeface="Helvetica Neue Medium" panose="02000503000000020004" pitchFamily="2" charset="0"/>
          <a:cs typeface="Helvetica Neue Medium" panose="02000503000000020004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i="0" kern="1200">
          <a:solidFill>
            <a:schemeClr val="tx1"/>
          </a:solidFill>
          <a:latin typeface="Avenir Medium" panose="02000503020000020003" pitchFamily="2" charset="0"/>
          <a:ea typeface="Helvetica Neue Medium" panose="02000503000000020004" pitchFamily="2" charset="0"/>
          <a:cs typeface="Helvetica Neue Medium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211">
          <p15:clr>
            <a:srgbClr val="F26B43"/>
          </p15:clr>
        </p15:guide>
        <p15:guide id="4" pos="7469">
          <p15:clr>
            <a:srgbClr val="F26B43"/>
          </p15:clr>
        </p15:guide>
        <p15:guide id="5" orient="horz" pos="504">
          <p15:clr>
            <a:srgbClr val="F26B43"/>
          </p15:clr>
        </p15:guide>
        <p15:guide id="7" pos="143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004F964-6766-5DD8-F285-BDA2450D3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013" y="549275"/>
            <a:ext cx="11126787" cy="1141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F5FD57-3E86-BA3A-BB38-3C9A4979D4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7013" y="1825625"/>
            <a:ext cx="1112678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31EC44-0FD5-EBEC-5E4F-F01A2F60B9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</a:defRPr>
            </a:lvl1pPr>
          </a:lstStyle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AE6FF6-C977-6573-837C-D56461BC8B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</a:defRPr>
            </a:lvl1pPr>
          </a:lstStyle>
          <a:p>
            <a:fld id="{3667FCBC-E18F-8641-B7F9-8725AB82C180}" type="slidenum">
              <a:rPr lang="en-NO" smtClean="0"/>
              <a:pPr/>
              <a:t>‹#›</a:t>
            </a:fld>
            <a:endParaRPr lang="en-NO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929326-E3B8-4A67-3F2B-3BE05F163325}"/>
              </a:ext>
            </a:extLst>
          </p:cNvPr>
          <p:cNvSpPr txBox="1"/>
          <p:nvPr userDrawn="1"/>
        </p:nvSpPr>
        <p:spPr>
          <a:xfrm>
            <a:off x="-103909" y="609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NO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36140DE-9198-45E4-4C63-C06301820451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>
            <a:off x="475200" y="6264000"/>
            <a:ext cx="814737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845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  <p:sldLayoutId id="2147483884" r:id="rId4"/>
    <p:sldLayoutId id="2147483885" r:id="rId5"/>
    <p:sldLayoutId id="2147483886" r:id="rId6"/>
    <p:sldLayoutId id="2147483887" r:id="rId7"/>
    <p:sldLayoutId id="2147483888" r:id="rId8"/>
    <p:sldLayoutId id="2147483889" r:id="rId9"/>
    <p:sldLayoutId id="2147483890" r:id="rId10"/>
    <p:sldLayoutId id="2147483891" r:id="rId11"/>
    <p:sldLayoutId id="2147483892" r:id="rId12"/>
    <p:sldLayoutId id="2147483893" r:id="rId13"/>
    <p:sldLayoutId id="2147483894" r:id="rId14"/>
    <p:sldLayoutId id="2147483895" r:id="rId15"/>
    <p:sldLayoutId id="2147483896" r:id="rId16"/>
    <p:sldLayoutId id="2147483897" r:id="rId17"/>
    <p:sldLayoutId id="2147483898" r:id="rId18"/>
    <p:sldLayoutId id="2147483899" r:id="rId19"/>
    <p:sldLayoutId id="2147483900" r:id="rId20"/>
    <p:sldLayoutId id="2147483901" r:id="rId21"/>
    <p:sldLayoutId id="2147483902" r:id="rId22"/>
    <p:sldLayoutId id="2147483903" r:id="rId23"/>
    <p:sldLayoutId id="2147483904" r:id="rId2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Avenir Next LT Pro Demi" panose="020B0504020202020204" pitchFamily="34" charset="77"/>
          <a:ea typeface="Avenir Next LT Pro Demi" panose="020B0504020202020204" pitchFamily="34" charset="77"/>
          <a:cs typeface="Avenir Next LT Pro Demi" panose="020B0504020202020204" pitchFamily="34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bg2"/>
        </a:buClr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venir Next LT Pro" panose="020B0504020202020204" pitchFamily="34" charset="77"/>
          <a:ea typeface="Avenir Next LT Pro" panose="020B0504020202020204" pitchFamily="34" charset="77"/>
          <a:cs typeface="Avenir Next LT Pro" panose="020B0504020202020204" pitchFamily="34" charset="77"/>
        </a:defRPr>
      </a:lvl1pPr>
      <a:lvl2pPr marL="403225" indent="-179388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•"/>
        <a:tabLst/>
        <a:defRPr sz="2400" b="0" i="0" kern="1200">
          <a:solidFill>
            <a:schemeClr val="tx1"/>
          </a:solidFill>
          <a:latin typeface="Avenir Next LT Pro" panose="020B0504020202020204" pitchFamily="34" charset="77"/>
          <a:ea typeface="Avenir Next LT Pro" panose="020B0504020202020204" pitchFamily="34" charset="77"/>
          <a:cs typeface="Avenir Next LT Pro" panose="020B0504020202020204" pitchFamily="34" charset="77"/>
        </a:defRPr>
      </a:lvl2pPr>
      <a:lvl3pPr marL="627063" indent="-223838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•"/>
        <a:tabLst/>
        <a:defRPr sz="2000" b="0" i="0" kern="1200">
          <a:solidFill>
            <a:schemeClr val="tx1"/>
          </a:solidFill>
          <a:latin typeface="Avenir Next LT Pro" panose="020B0504020202020204" pitchFamily="34" charset="77"/>
          <a:ea typeface="Avenir Next LT Pro" panose="020B0504020202020204" pitchFamily="34" charset="77"/>
          <a:cs typeface="Avenir Next LT Pro" panose="020B0504020202020204" pitchFamily="34" charset="77"/>
        </a:defRPr>
      </a:lvl3pPr>
      <a:lvl4pPr marL="850900" indent="-22383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800" b="1" i="0" kern="1200">
          <a:solidFill>
            <a:schemeClr val="tx1"/>
          </a:solidFill>
          <a:latin typeface="Avenir Medium" panose="02000503020000020003" pitchFamily="2" charset="0"/>
          <a:ea typeface="Helvetica Neue Medium" panose="02000503000000020004" pitchFamily="2" charset="0"/>
          <a:cs typeface="Helvetica Neue Medium" panose="02000503000000020004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i="0" kern="1200">
          <a:solidFill>
            <a:schemeClr val="tx1"/>
          </a:solidFill>
          <a:latin typeface="Avenir Medium" panose="02000503020000020003" pitchFamily="2" charset="0"/>
          <a:ea typeface="Helvetica Neue Medium" panose="02000503000000020004" pitchFamily="2" charset="0"/>
          <a:cs typeface="Helvetica Neue Medium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211">
          <p15:clr>
            <a:srgbClr val="F26B43"/>
          </p15:clr>
        </p15:guide>
        <p15:guide id="4" pos="7469">
          <p15:clr>
            <a:srgbClr val="F26B43"/>
          </p15:clr>
        </p15:guide>
        <p15:guide id="5" orient="horz" pos="504">
          <p15:clr>
            <a:srgbClr val="F26B43"/>
          </p15:clr>
        </p15:guide>
        <p15:guide id="7" pos="143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004F964-6766-5DD8-F285-BDA2450D3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013" y="549275"/>
            <a:ext cx="11126787" cy="1141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F5FD57-3E86-BA3A-BB38-3C9A4979D4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7013" y="1825625"/>
            <a:ext cx="1112678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31EC44-0FD5-EBEC-5E4F-F01A2F60B9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</a:defRPr>
            </a:lvl1pPr>
          </a:lstStyle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AE6FF6-C977-6573-837C-D56461BC8B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</a:defRPr>
            </a:lvl1pPr>
          </a:lstStyle>
          <a:p>
            <a:fld id="{3667FCBC-E18F-8641-B7F9-8725AB82C180}" type="slidenum">
              <a:rPr lang="en-NO" smtClean="0"/>
              <a:pPr/>
              <a:t>‹#›</a:t>
            </a:fld>
            <a:endParaRPr lang="en-NO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929326-E3B8-4A67-3F2B-3BE05F163325}"/>
              </a:ext>
            </a:extLst>
          </p:cNvPr>
          <p:cNvSpPr txBox="1"/>
          <p:nvPr userDrawn="1"/>
        </p:nvSpPr>
        <p:spPr>
          <a:xfrm>
            <a:off x="-103909" y="609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NO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36140DE-9198-45E4-4C63-C06301820451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359999" y="6264000"/>
            <a:ext cx="814737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859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  <p:sldLayoutId id="2147483917" r:id="rId12"/>
    <p:sldLayoutId id="2147483918" r:id="rId13"/>
    <p:sldLayoutId id="2147483919" r:id="rId14"/>
    <p:sldLayoutId id="2147483920" r:id="rId1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Avenir Next LT Pro Demi" panose="020B0504020202020204" pitchFamily="34" charset="77"/>
          <a:ea typeface="Avenir Next LT Pro Demi" panose="020B0504020202020204" pitchFamily="34" charset="77"/>
          <a:cs typeface="Avenir Next LT Pro Demi" panose="020B0504020202020204" pitchFamily="34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i="0" kern="1200">
          <a:solidFill>
            <a:schemeClr val="tx1"/>
          </a:solidFill>
          <a:latin typeface="Avenir Next LT Pro Demi" panose="020B0504020202020204" pitchFamily="34" charset="77"/>
          <a:ea typeface="Avenir Next LT Pro Demi" panose="020B0504020202020204" pitchFamily="34" charset="77"/>
          <a:cs typeface="Avenir Next LT Pro Demi" panose="020B0504020202020204" pitchFamily="34" charset="77"/>
        </a:defRPr>
      </a:lvl1pPr>
      <a:lvl2pPr marL="403225" indent="-17938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2400" b="1" i="0" kern="1200">
          <a:solidFill>
            <a:schemeClr val="tx1"/>
          </a:solidFill>
          <a:latin typeface="Avenir Next LT Pro Demi" panose="020B0504020202020204" pitchFamily="34" charset="77"/>
          <a:ea typeface="Avenir Next LT Pro Demi" panose="020B0504020202020204" pitchFamily="34" charset="77"/>
          <a:cs typeface="Avenir Next LT Pro Demi" panose="020B0504020202020204" pitchFamily="34" charset="77"/>
        </a:defRPr>
      </a:lvl2pPr>
      <a:lvl3pPr marL="627063" indent="-22383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2000" b="1" i="0" kern="1200">
          <a:solidFill>
            <a:schemeClr val="tx1"/>
          </a:solidFill>
          <a:latin typeface="Avenir Next LT Pro Demi" panose="020B0504020202020204" pitchFamily="34" charset="77"/>
          <a:ea typeface="Avenir Next LT Pro Demi" panose="020B0504020202020204" pitchFamily="34" charset="77"/>
          <a:cs typeface="Avenir Next LT Pro Demi" panose="020B0504020202020204" pitchFamily="34" charset="77"/>
        </a:defRPr>
      </a:lvl3pPr>
      <a:lvl4pPr marL="850900" indent="-22383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800" b="1" i="0" kern="1200">
          <a:solidFill>
            <a:schemeClr val="tx1"/>
          </a:solidFill>
          <a:latin typeface="Avenir Medium" panose="02000503020000020003" pitchFamily="2" charset="0"/>
          <a:ea typeface="Helvetica Neue Medium" panose="02000503000000020004" pitchFamily="2" charset="0"/>
          <a:cs typeface="Helvetica Neue Medium" panose="02000503000000020004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i="0" kern="1200">
          <a:solidFill>
            <a:schemeClr val="tx1"/>
          </a:solidFill>
          <a:latin typeface="Avenir Medium" panose="02000503020000020003" pitchFamily="2" charset="0"/>
          <a:ea typeface="Helvetica Neue Medium" panose="02000503000000020004" pitchFamily="2" charset="0"/>
          <a:cs typeface="Helvetica Neue Medium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211">
          <p15:clr>
            <a:srgbClr val="F26B43"/>
          </p15:clr>
        </p15:guide>
        <p15:guide id="4" pos="7469">
          <p15:clr>
            <a:srgbClr val="F26B43"/>
          </p15:clr>
        </p15:guide>
        <p15:guide id="5" orient="horz" pos="504">
          <p15:clr>
            <a:srgbClr val="F26B43"/>
          </p15:clr>
        </p15:guide>
        <p15:guide id="7" pos="143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004F964-6766-5DD8-F285-BDA2450D3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013" y="549275"/>
            <a:ext cx="11126787" cy="1141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F5FD57-3E86-BA3A-BB38-3C9A4979D4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7013" y="1825625"/>
            <a:ext cx="1112678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31EC44-0FD5-EBEC-5E4F-F01A2F60B9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</a:defRPr>
            </a:lvl1pPr>
          </a:lstStyle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AE6FF6-C977-6573-837C-D56461BC8B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</a:defRPr>
            </a:lvl1pPr>
          </a:lstStyle>
          <a:p>
            <a:fld id="{3667FCBC-E18F-8641-B7F9-8725AB82C180}" type="slidenum">
              <a:rPr lang="en-NO" smtClean="0"/>
              <a:pPr/>
              <a:t>‹#›</a:t>
            </a:fld>
            <a:endParaRPr lang="en-NO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929326-E3B8-4A67-3F2B-3BE05F163325}"/>
              </a:ext>
            </a:extLst>
          </p:cNvPr>
          <p:cNvSpPr txBox="1"/>
          <p:nvPr userDrawn="1"/>
        </p:nvSpPr>
        <p:spPr>
          <a:xfrm>
            <a:off x="-103909" y="609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NO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36140DE-9198-45E4-4C63-C06301820451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999" y="6264000"/>
            <a:ext cx="814737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475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3963" r:id="rId2"/>
    <p:sldLayoutId id="2147483964" r:id="rId3"/>
    <p:sldLayoutId id="2147483965" r:id="rId4"/>
    <p:sldLayoutId id="2147483966" r:id="rId5"/>
    <p:sldLayoutId id="2147483967" r:id="rId6"/>
    <p:sldLayoutId id="2147483968" r:id="rId7"/>
    <p:sldLayoutId id="2147483969" r:id="rId8"/>
    <p:sldLayoutId id="2147483970" r:id="rId9"/>
    <p:sldLayoutId id="2147483971" r:id="rId10"/>
    <p:sldLayoutId id="2147483972" r:id="rId11"/>
    <p:sldLayoutId id="2147483973" r:id="rId12"/>
    <p:sldLayoutId id="2147483974" r:id="rId13"/>
    <p:sldLayoutId id="2147483975" r:id="rId1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Avenir Next LT Pro Demi" panose="020B0504020202020204" pitchFamily="34" charset="77"/>
          <a:ea typeface="Avenir Next LT Pro Demi" panose="020B0504020202020204" pitchFamily="34" charset="77"/>
          <a:cs typeface="Avenir Next LT Pro Demi" panose="020B0504020202020204" pitchFamily="34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i="0" kern="1200">
          <a:solidFill>
            <a:schemeClr val="tx1"/>
          </a:solidFill>
          <a:latin typeface="Avenir Next LT Pro Demi" panose="020B0504020202020204" pitchFamily="34" charset="77"/>
          <a:ea typeface="Avenir Next LT Pro Demi" panose="020B0504020202020204" pitchFamily="34" charset="77"/>
          <a:cs typeface="Avenir Next LT Pro Demi" panose="020B0504020202020204" pitchFamily="34" charset="77"/>
        </a:defRPr>
      </a:lvl1pPr>
      <a:lvl2pPr marL="403225" indent="-17938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2400" b="1" i="0" kern="1200">
          <a:solidFill>
            <a:schemeClr val="tx1"/>
          </a:solidFill>
          <a:latin typeface="Avenir Next LT Pro Demi" panose="020B0504020202020204" pitchFamily="34" charset="77"/>
          <a:ea typeface="Avenir Next LT Pro Demi" panose="020B0504020202020204" pitchFamily="34" charset="77"/>
          <a:cs typeface="Avenir Next LT Pro Demi" panose="020B0504020202020204" pitchFamily="34" charset="77"/>
        </a:defRPr>
      </a:lvl2pPr>
      <a:lvl3pPr marL="627063" indent="-22383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2000" b="1" i="0" kern="1200">
          <a:solidFill>
            <a:schemeClr val="tx1"/>
          </a:solidFill>
          <a:latin typeface="Avenir Next LT Pro Demi" panose="020B0504020202020204" pitchFamily="34" charset="77"/>
          <a:ea typeface="Avenir Next LT Pro Demi" panose="020B0504020202020204" pitchFamily="34" charset="77"/>
          <a:cs typeface="Avenir Next LT Pro Demi" panose="020B0504020202020204" pitchFamily="34" charset="77"/>
        </a:defRPr>
      </a:lvl3pPr>
      <a:lvl4pPr marL="850900" indent="-22383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800" b="1" i="0" kern="1200">
          <a:solidFill>
            <a:schemeClr val="tx1"/>
          </a:solidFill>
          <a:latin typeface="Avenir Medium" panose="02000503020000020003" pitchFamily="2" charset="0"/>
          <a:ea typeface="Helvetica Neue Medium" panose="02000503000000020004" pitchFamily="2" charset="0"/>
          <a:cs typeface="Helvetica Neue Medium" panose="02000503000000020004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i="0" kern="1200">
          <a:solidFill>
            <a:schemeClr val="tx1"/>
          </a:solidFill>
          <a:latin typeface="Avenir Medium" panose="02000503020000020003" pitchFamily="2" charset="0"/>
          <a:ea typeface="Helvetica Neue Medium" panose="02000503000000020004" pitchFamily="2" charset="0"/>
          <a:cs typeface="Helvetica Neue Medium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211">
          <p15:clr>
            <a:srgbClr val="F26B43"/>
          </p15:clr>
        </p15:guide>
        <p15:guide id="4" pos="7469">
          <p15:clr>
            <a:srgbClr val="F26B43"/>
          </p15:clr>
        </p15:guide>
        <p15:guide id="5" orient="horz" pos="504">
          <p15:clr>
            <a:srgbClr val="F26B43"/>
          </p15:clr>
        </p15:guide>
        <p15:guide id="7" pos="143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004F964-6766-5DD8-F285-BDA2450D3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013" y="549276"/>
            <a:ext cx="11126787" cy="1141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F5FD57-3E86-BA3A-BB38-3C9A4979D4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7013" y="1825626"/>
            <a:ext cx="1112678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31EC44-0FD5-EBEC-5E4F-F01A2F60B9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</a:defRPr>
            </a:lvl1pPr>
          </a:lstStyle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AE6FF6-C977-6573-837C-D56461BC8B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</a:defRPr>
            </a:lvl1pPr>
          </a:lstStyle>
          <a:p>
            <a:fld id="{3667FCBC-E18F-8641-B7F9-8725AB82C180}" type="slidenum">
              <a:rPr lang="en-NO" smtClean="0"/>
              <a:pPr/>
              <a:t>‹#›</a:t>
            </a:fld>
            <a:endParaRPr lang="en-NO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929326-E3B8-4A67-3F2B-3BE05F163325}"/>
              </a:ext>
            </a:extLst>
          </p:cNvPr>
          <p:cNvSpPr txBox="1"/>
          <p:nvPr userDrawn="1"/>
        </p:nvSpPr>
        <p:spPr>
          <a:xfrm>
            <a:off x="-103907" y="609601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NO" sz="135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36140DE-9198-45E4-4C63-C06301820451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475201" y="6264001"/>
            <a:ext cx="814737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887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8" r:id="rId1"/>
    <p:sldLayoutId id="2147483979" r:id="rId2"/>
    <p:sldLayoutId id="2147483980" r:id="rId3"/>
    <p:sldLayoutId id="2147483981" r:id="rId4"/>
    <p:sldLayoutId id="2147483982" r:id="rId5"/>
    <p:sldLayoutId id="2147483983" r:id="rId6"/>
    <p:sldLayoutId id="2147483984" r:id="rId7"/>
    <p:sldLayoutId id="2147483985" r:id="rId8"/>
    <p:sldLayoutId id="2147483986" r:id="rId9"/>
    <p:sldLayoutId id="2147483987" r:id="rId10"/>
    <p:sldLayoutId id="2147483988" r:id="rId11"/>
    <p:sldLayoutId id="2147483989" r:id="rId12"/>
    <p:sldLayoutId id="2147483990" r:id="rId13"/>
    <p:sldLayoutId id="2147483991" r:id="rId14"/>
    <p:sldLayoutId id="2147483992" r:id="rId15"/>
    <p:sldLayoutId id="2147483993" r:id="rId16"/>
    <p:sldLayoutId id="2147483994" r:id="rId17"/>
    <p:sldLayoutId id="2147483995" r:id="rId18"/>
    <p:sldLayoutId id="2147483996" r:id="rId19"/>
    <p:sldLayoutId id="2147483997" r:id="rId20"/>
    <p:sldLayoutId id="2147483998" r:id="rId21"/>
    <p:sldLayoutId id="2147483999" r:id="rId22"/>
  </p:sldLayoutIdLst>
  <p:hf sldNum="0" hdr="0" ftr="0" dt="0"/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b="0" i="0" kern="1200">
          <a:solidFill>
            <a:schemeClr val="tx1"/>
          </a:solidFill>
          <a:latin typeface="Avenir Next LT Pro Demi" panose="020B0504020202020204" pitchFamily="34" charset="77"/>
          <a:ea typeface="Avenir Next LT Pro Demi" panose="020B0504020202020204" pitchFamily="34" charset="77"/>
          <a:cs typeface="Avenir Next LT Pro Demi" panose="020B0504020202020204" pitchFamily="34" charset="77"/>
        </a:defRPr>
      </a:lvl1pPr>
    </p:titleStyle>
    <p:bodyStyle>
      <a:lvl1pPr marL="228526" indent="-228526" algn="l" defTabSz="914103" rtl="0" eaLnBrk="1" latinLnBrk="0" hangingPunct="1">
        <a:lnSpc>
          <a:spcPct val="90000"/>
        </a:lnSpc>
        <a:spcBef>
          <a:spcPts val="1000"/>
        </a:spcBef>
        <a:buClr>
          <a:schemeClr val="bg2"/>
        </a:buClr>
        <a:buFont typeface="Arial" panose="020B0604020202020204" pitchFamily="34" charset="0"/>
        <a:buChar char="•"/>
        <a:defRPr sz="2799" b="0" i="0" kern="1200">
          <a:solidFill>
            <a:schemeClr val="tx1"/>
          </a:solidFill>
          <a:latin typeface="Avenir Next LT Pro" panose="020B0504020202020204" pitchFamily="34" charset="77"/>
          <a:ea typeface="Avenir Next LT Pro" panose="020B0504020202020204" pitchFamily="34" charset="77"/>
          <a:cs typeface="Avenir Next LT Pro" panose="020B0504020202020204" pitchFamily="34" charset="77"/>
        </a:defRPr>
      </a:lvl1pPr>
      <a:lvl2pPr marL="403094" indent="-179330" algn="l" defTabSz="914103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•"/>
        <a:tabLst/>
        <a:defRPr sz="2399" b="0" i="0" kern="1200">
          <a:solidFill>
            <a:schemeClr val="tx1"/>
          </a:solidFill>
          <a:latin typeface="Avenir Next LT Pro" panose="020B0504020202020204" pitchFamily="34" charset="77"/>
          <a:ea typeface="Avenir Next LT Pro" panose="020B0504020202020204" pitchFamily="34" charset="77"/>
          <a:cs typeface="Avenir Next LT Pro" panose="020B0504020202020204" pitchFamily="34" charset="77"/>
        </a:defRPr>
      </a:lvl2pPr>
      <a:lvl3pPr marL="626859" indent="-223766" algn="l" defTabSz="914103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•"/>
        <a:tabLst/>
        <a:defRPr sz="1999" b="0" i="0" kern="1200">
          <a:solidFill>
            <a:schemeClr val="tx1"/>
          </a:solidFill>
          <a:latin typeface="Avenir Next LT Pro" panose="020B0504020202020204" pitchFamily="34" charset="77"/>
          <a:ea typeface="Avenir Next LT Pro" panose="020B0504020202020204" pitchFamily="34" charset="77"/>
          <a:cs typeface="Avenir Next LT Pro" panose="020B0504020202020204" pitchFamily="34" charset="77"/>
        </a:defRPr>
      </a:lvl3pPr>
      <a:lvl4pPr marL="850623" indent="-22376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799" b="1" i="0" kern="1200">
          <a:solidFill>
            <a:schemeClr val="tx1"/>
          </a:solidFill>
          <a:latin typeface="Avenir Medium" panose="02000503020000020003" pitchFamily="2" charset="0"/>
          <a:ea typeface="Helvetica Neue Medium" panose="02000503000000020004" pitchFamily="2" charset="0"/>
          <a:cs typeface="Helvetica Neue Medium" panose="02000503000000020004" pitchFamily="2" charset="0"/>
        </a:defRPr>
      </a:lvl4pPr>
      <a:lvl5pPr marL="2056731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b="1" i="0" kern="1200">
          <a:solidFill>
            <a:schemeClr val="tx1"/>
          </a:solidFill>
          <a:latin typeface="Avenir Medium" panose="02000503020000020003" pitchFamily="2" charset="0"/>
          <a:ea typeface="Helvetica Neue Medium" panose="02000503000000020004" pitchFamily="2" charset="0"/>
          <a:cs typeface="Helvetica Neue Medium" panose="02000503000000020004" pitchFamily="2" charset="0"/>
        </a:defRPr>
      </a:lvl5pPr>
      <a:lvl6pPr marL="2513783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6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O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211">
          <p15:clr>
            <a:srgbClr val="F26B43"/>
          </p15:clr>
        </p15:guide>
        <p15:guide id="4" pos="7469">
          <p15:clr>
            <a:srgbClr val="F26B43"/>
          </p15:clr>
        </p15:guide>
        <p15:guide id="5" orient="horz" pos="504">
          <p15:clr>
            <a:srgbClr val="F26B43"/>
          </p15:clr>
        </p15:guide>
        <p15:guide id="7" pos="143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004F964-6766-5DD8-F285-BDA2450D3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013" y="549275"/>
            <a:ext cx="11126787" cy="1141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F5FD57-3E86-BA3A-BB38-3C9A4979D4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7013" y="1825625"/>
            <a:ext cx="1112678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31EC44-0FD5-EBEC-5E4F-F01A2F60B9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</a:defRPr>
            </a:lvl1pPr>
          </a:lstStyle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AE6FF6-C977-6573-837C-D56461BC8B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</a:defRPr>
            </a:lvl1pPr>
          </a:lstStyle>
          <a:p>
            <a:fld id="{3667FCBC-E18F-8641-B7F9-8725AB82C180}" type="slidenum">
              <a:rPr lang="en-NO" smtClean="0"/>
              <a:pPr/>
              <a:t>‹#›</a:t>
            </a:fld>
            <a:endParaRPr lang="en-NO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929326-E3B8-4A67-3F2B-3BE05F163325}"/>
              </a:ext>
            </a:extLst>
          </p:cNvPr>
          <p:cNvSpPr txBox="1"/>
          <p:nvPr userDrawn="1"/>
        </p:nvSpPr>
        <p:spPr>
          <a:xfrm>
            <a:off x="-103909" y="609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NO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36140DE-9198-45E4-4C63-C06301820451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200" y="6264000"/>
            <a:ext cx="814737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064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1" r:id="rId1"/>
    <p:sldLayoutId id="2147484002" r:id="rId2"/>
    <p:sldLayoutId id="2147484003" r:id="rId3"/>
    <p:sldLayoutId id="2147484004" r:id="rId4"/>
    <p:sldLayoutId id="2147484005" r:id="rId5"/>
    <p:sldLayoutId id="2147484006" r:id="rId6"/>
    <p:sldLayoutId id="2147484007" r:id="rId7"/>
    <p:sldLayoutId id="2147484008" r:id="rId8"/>
    <p:sldLayoutId id="2147484009" r:id="rId9"/>
    <p:sldLayoutId id="2147484010" r:id="rId10"/>
    <p:sldLayoutId id="2147484011" r:id="rId11"/>
    <p:sldLayoutId id="2147484012" r:id="rId12"/>
    <p:sldLayoutId id="2147484013" r:id="rId13"/>
    <p:sldLayoutId id="2147484014" r:id="rId14"/>
    <p:sldLayoutId id="2147484015" r:id="rId15"/>
    <p:sldLayoutId id="2147484016" r:id="rId16"/>
    <p:sldLayoutId id="2147484017" r:id="rId17"/>
    <p:sldLayoutId id="2147484018" r:id="rId18"/>
    <p:sldLayoutId id="2147484019" r:id="rId19"/>
    <p:sldLayoutId id="2147484020" r:id="rId20"/>
    <p:sldLayoutId id="2147484021" r:id="rId21"/>
    <p:sldLayoutId id="2147484022" r:id="rId22"/>
    <p:sldLayoutId id="2147484024" r:id="rId2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Avenir Next LT Pro Demi" panose="020B0504020202020204" pitchFamily="34" charset="77"/>
          <a:ea typeface="Avenir Next LT Pro Demi" panose="020B0504020202020204" pitchFamily="34" charset="77"/>
          <a:cs typeface="Avenir Next LT Pro Demi" panose="020B0504020202020204" pitchFamily="34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bg2"/>
        </a:buClr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venir Next LT Pro" panose="020B0504020202020204" pitchFamily="34" charset="77"/>
          <a:ea typeface="Avenir Next LT Pro" panose="020B0504020202020204" pitchFamily="34" charset="77"/>
          <a:cs typeface="Avenir Next LT Pro" panose="020B0504020202020204" pitchFamily="34" charset="77"/>
        </a:defRPr>
      </a:lvl1pPr>
      <a:lvl2pPr marL="403225" indent="-179388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•"/>
        <a:tabLst/>
        <a:defRPr sz="2400" b="0" i="0" kern="1200">
          <a:solidFill>
            <a:schemeClr val="tx1"/>
          </a:solidFill>
          <a:latin typeface="Avenir Next LT Pro" panose="020B0504020202020204" pitchFamily="34" charset="77"/>
          <a:ea typeface="Avenir Next LT Pro" panose="020B0504020202020204" pitchFamily="34" charset="77"/>
          <a:cs typeface="Avenir Next LT Pro" panose="020B0504020202020204" pitchFamily="34" charset="77"/>
        </a:defRPr>
      </a:lvl2pPr>
      <a:lvl3pPr marL="627063" indent="-223838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•"/>
        <a:tabLst/>
        <a:defRPr sz="2000" b="0" i="0" kern="1200">
          <a:solidFill>
            <a:schemeClr val="tx1"/>
          </a:solidFill>
          <a:latin typeface="Avenir Next LT Pro" panose="020B0504020202020204" pitchFamily="34" charset="77"/>
          <a:ea typeface="Avenir Next LT Pro" panose="020B0504020202020204" pitchFamily="34" charset="77"/>
          <a:cs typeface="Avenir Next LT Pro" panose="020B0504020202020204" pitchFamily="34" charset="77"/>
        </a:defRPr>
      </a:lvl3pPr>
      <a:lvl4pPr marL="850900" indent="-22383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800" b="1" i="0" kern="1200">
          <a:solidFill>
            <a:schemeClr val="tx1"/>
          </a:solidFill>
          <a:latin typeface="Avenir Medium" panose="02000503020000020003" pitchFamily="2" charset="0"/>
          <a:ea typeface="Helvetica Neue Medium" panose="02000503000000020004" pitchFamily="2" charset="0"/>
          <a:cs typeface="Helvetica Neue Medium" panose="02000503000000020004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i="0" kern="1200">
          <a:solidFill>
            <a:schemeClr val="tx1"/>
          </a:solidFill>
          <a:latin typeface="Avenir Medium" panose="02000503020000020003" pitchFamily="2" charset="0"/>
          <a:ea typeface="Helvetica Neue Medium" panose="02000503000000020004" pitchFamily="2" charset="0"/>
          <a:cs typeface="Helvetica Neue Medium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211">
          <p15:clr>
            <a:srgbClr val="F26B43"/>
          </p15:clr>
        </p15:guide>
        <p15:guide id="4" pos="7469">
          <p15:clr>
            <a:srgbClr val="F26B43"/>
          </p15:clr>
        </p15:guide>
        <p15:guide id="5" orient="horz" pos="504">
          <p15:clr>
            <a:srgbClr val="F26B43"/>
          </p15:clr>
        </p15:guide>
        <p15:guide id="7" pos="143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004F964-6766-5DD8-F285-BDA2450D3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013" y="549275"/>
            <a:ext cx="11126787" cy="1141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F5FD57-3E86-BA3A-BB38-3C9A4979D4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7013" y="1825625"/>
            <a:ext cx="1112678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31EC44-0FD5-EBEC-5E4F-F01A2F60B9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</a:defRPr>
            </a:lvl1pPr>
          </a:lstStyle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AE6FF6-C977-6573-837C-D56461BC8B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</a:defRPr>
            </a:lvl1pPr>
          </a:lstStyle>
          <a:p>
            <a:fld id="{3667FCBC-E18F-8641-B7F9-8725AB82C180}" type="slidenum">
              <a:rPr lang="en-NO" smtClean="0"/>
              <a:pPr/>
              <a:t>‹#›</a:t>
            </a:fld>
            <a:endParaRPr lang="en-NO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929326-E3B8-4A67-3F2B-3BE05F163325}"/>
              </a:ext>
            </a:extLst>
          </p:cNvPr>
          <p:cNvSpPr txBox="1"/>
          <p:nvPr userDrawn="1"/>
        </p:nvSpPr>
        <p:spPr>
          <a:xfrm>
            <a:off x="-103909" y="609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NO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36140DE-9198-45E4-4C63-C06301820451}"/>
              </a:ext>
            </a:extLst>
          </p:cNvPr>
          <p:cNvPicPr>
            <a:picLocks noChangeAspect="1"/>
          </p:cNvPicPr>
          <p:nvPr userDrawn="1"/>
        </p:nvPicPr>
        <p:blipFill>
          <a:blip r:embed="rId35"/>
          <a:stretch>
            <a:fillRect/>
          </a:stretch>
        </p:blipFill>
        <p:spPr>
          <a:xfrm>
            <a:off x="475200" y="6264000"/>
            <a:ext cx="814737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750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6" r:id="rId1"/>
    <p:sldLayoutId id="2147484027" r:id="rId2"/>
    <p:sldLayoutId id="2147484028" r:id="rId3"/>
    <p:sldLayoutId id="2147484029" r:id="rId4"/>
    <p:sldLayoutId id="2147484030" r:id="rId5"/>
    <p:sldLayoutId id="2147484031" r:id="rId6"/>
    <p:sldLayoutId id="2147484032" r:id="rId7"/>
    <p:sldLayoutId id="2147484033" r:id="rId8"/>
    <p:sldLayoutId id="2147484034" r:id="rId9"/>
    <p:sldLayoutId id="2147484035" r:id="rId10"/>
    <p:sldLayoutId id="2147484036" r:id="rId11"/>
    <p:sldLayoutId id="2147484037" r:id="rId12"/>
    <p:sldLayoutId id="2147484038" r:id="rId13"/>
    <p:sldLayoutId id="2147484039" r:id="rId14"/>
    <p:sldLayoutId id="2147484040" r:id="rId15"/>
    <p:sldLayoutId id="2147484041" r:id="rId16"/>
    <p:sldLayoutId id="2147484042" r:id="rId17"/>
    <p:sldLayoutId id="2147484043" r:id="rId18"/>
    <p:sldLayoutId id="2147484044" r:id="rId19"/>
    <p:sldLayoutId id="2147484045" r:id="rId20"/>
    <p:sldLayoutId id="2147484046" r:id="rId21"/>
    <p:sldLayoutId id="2147484047" r:id="rId22"/>
    <p:sldLayoutId id="2147484048" r:id="rId23"/>
    <p:sldLayoutId id="2147484049" r:id="rId24"/>
    <p:sldLayoutId id="2147484050" r:id="rId25"/>
    <p:sldLayoutId id="2147484051" r:id="rId26"/>
    <p:sldLayoutId id="2147484052" r:id="rId27"/>
    <p:sldLayoutId id="2147484053" r:id="rId28"/>
    <p:sldLayoutId id="2147484054" r:id="rId29"/>
    <p:sldLayoutId id="2147484055" r:id="rId30"/>
    <p:sldLayoutId id="2147484056" r:id="rId31"/>
    <p:sldLayoutId id="2147484057" r:id="rId32"/>
    <p:sldLayoutId id="2147484058" r:id="rId3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Avenir Next LT Pro" panose="020B0504020202020204" pitchFamily="34" charset="0"/>
          <a:ea typeface="Avenir Next LT Pro" panose="020B0504020202020204" pitchFamily="34" charset="0"/>
          <a:cs typeface="Avenir Next LT Pro" panose="020B05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bg2"/>
        </a:buClr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venir Next LT Pro" panose="020B0504020202020204" pitchFamily="34" charset="77"/>
          <a:ea typeface="Avenir Next LT Pro" panose="020B0504020202020204" pitchFamily="34" charset="77"/>
          <a:cs typeface="Avenir Next LT Pro" panose="020B0504020202020204" pitchFamily="34" charset="77"/>
        </a:defRPr>
      </a:lvl1pPr>
      <a:lvl2pPr marL="403225" indent="-179388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•"/>
        <a:tabLst/>
        <a:defRPr sz="1600" b="0" i="0" kern="1200">
          <a:solidFill>
            <a:schemeClr val="tx1"/>
          </a:solidFill>
          <a:latin typeface="Avenir Next LT Pro" panose="020B0504020202020204" pitchFamily="34" charset="77"/>
          <a:ea typeface="Avenir Next LT Pro" panose="020B0504020202020204" pitchFamily="34" charset="77"/>
          <a:cs typeface="Avenir Next LT Pro" panose="020B0504020202020204" pitchFamily="34" charset="77"/>
        </a:defRPr>
      </a:lvl2pPr>
      <a:lvl3pPr marL="627063" indent="-223838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•"/>
        <a:tabLst/>
        <a:defRPr sz="1600" b="0" i="0" kern="1200">
          <a:solidFill>
            <a:schemeClr val="tx1"/>
          </a:solidFill>
          <a:latin typeface="Avenir Next LT Pro" panose="020B0504020202020204" pitchFamily="34" charset="77"/>
          <a:ea typeface="Avenir Next LT Pro" panose="020B0504020202020204" pitchFamily="34" charset="77"/>
          <a:cs typeface="Avenir Next LT Pro" panose="020B0504020202020204" pitchFamily="34" charset="77"/>
        </a:defRPr>
      </a:lvl3pPr>
      <a:lvl4pPr marL="850900" indent="-22383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800" b="1" i="0" kern="1200">
          <a:solidFill>
            <a:schemeClr val="tx1"/>
          </a:solidFill>
          <a:latin typeface="Avenir Medium" panose="02000503020000020003" pitchFamily="2" charset="0"/>
          <a:ea typeface="Helvetica Neue Medium" panose="02000503000000020004" pitchFamily="2" charset="0"/>
          <a:cs typeface="Helvetica Neue Medium" panose="02000503000000020004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i="0" kern="1200">
          <a:solidFill>
            <a:schemeClr val="tx1"/>
          </a:solidFill>
          <a:latin typeface="Avenir Medium" panose="02000503020000020003" pitchFamily="2" charset="0"/>
          <a:ea typeface="Helvetica Neue Medium" panose="02000503000000020004" pitchFamily="2" charset="0"/>
          <a:cs typeface="Helvetica Neue Medium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211">
          <p15:clr>
            <a:srgbClr val="F26B43"/>
          </p15:clr>
        </p15:guide>
        <p15:guide id="4" pos="7469">
          <p15:clr>
            <a:srgbClr val="F26B43"/>
          </p15:clr>
        </p15:guide>
        <p15:guide id="5" orient="horz" pos="504">
          <p15:clr>
            <a:srgbClr val="F26B43"/>
          </p15:clr>
        </p15:guide>
        <p15:guide id="7" pos="143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004F964-6766-5DD8-F285-BDA2450D3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013" y="549275"/>
            <a:ext cx="11126787" cy="1141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F5FD57-3E86-BA3A-BB38-3C9A4979D4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7013" y="1825625"/>
            <a:ext cx="1112678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31EC44-0FD5-EBEC-5E4F-F01A2F60B9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</a:defRPr>
            </a:lvl1pPr>
          </a:lstStyle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AE6FF6-C977-6573-837C-D56461BC8B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</a:defRPr>
            </a:lvl1pPr>
          </a:lstStyle>
          <a:p>
            <a:fld id="{3667FCBC-E18F-8641-B7F9-8725AB82C180}" type="slidenum">
              <a:rPr lang="en-NO" smtClean="0"/>
              <a:pPr/>
              <a:t>‹#›</a:t>
            </a:fld>
            <a:endParaRPr lang="en-NO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929326-E3B8-4A67-3F2B-3BE05F163325}"/>
              </a:ext>
            </a:extLst>
          </p:cNvPr>
          <p:cNvSpPr txBox="1"/>
          <p:nvPr userDrawn="1"/>
        </p:nvSpPr>
        <p:spPr>
          <a:xfrm>
            <a:off x="-103909" y="609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NO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36140DE-9198-45E4-4C63-C06301820451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475200" y="6264000"/>
            <a:ext cx="814737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270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0" r:id="rId1"/>
    <p:sldLayoutId id="2147484061" r:id="rId2"/>
    <p:sldLayoutId id="2147484062" r:id="rId3"/>
    <p:sldLayoutId id="2147484063" r:id="rId4"/>
    <p:sldLayoutId id="2147484064" r:id="rId5"/>
    <p:sldLayoutId id="2147484065" r:id="rId6"/>
    <p:sldLayoutId id="2147484066" r:id="rId7"/>
    <p:sldLayoutId id="2147484067" r:id="rId8"/>
    <p:sldLayoutId id="2147484068" r:id="rId9"/>
    <p:sldLayoutId id="2147484069" r:id="rId10"/>
    <p:sldLayoutId id="2147484070" r:id="rId11"/>
    <p:sldLayoutId id="2147484071" r:id="rId12"/>
    <p:sldLayoutId id="2147484072" r:id="rId13"/>
    <p:sldLayoutId id="2147484073" r:id="rId14"/>
    <p:sldLayoutId id="2147484074" r:id="rId15"/>
    <p:sldLayoutId id="2147484075" r:id="rId16"/>
    <p:sldLayoutId id="2147484076" r:id="rId17"/>
    <p:sldLayoutId id="2147484077" r:id="rId18"/>
    <p:sldLayoutId id="2147484078" r:id="rId19"/>
    <p:sldLayoutId id="2147484079" r:id="rId20"/>
    <p:sldLayoutId id="2147484080" r:id="rId21"/>
    <p:sldLayoutId id="2147484081" r:id="rId2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Avenir Next LT Pro" panose="020B0504020202020204" pitchFamily="34" charset="0"/>
          <a:ea typeface="Avenir Next LT Pro" panose="020B0504020202020204" pitchFamily="34" charset="0"/>
          <a:cs typeface="Avenir Next LT Pro" panose="020B05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bg2"/>
        </a:buClr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venir Next LT Pro" panose="020B0504020202020204" pitchFamily="34" charset="77"/>
          <a:ea typeface="Avenir Next LT Pro" panose="020B0504020202020204" pitchFamily="34" charset="77"/>
          <a:cs typeface="Avenir Next LT Pro" panose="020B0504020202020204" pitchFamily="34" charset="77"/>
        </a:defRPr>
      </a:lvl1pPr>
      <a:lvl2pPr marL="403225" indent="-179388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•"/>
        <a:tabLst/>
        <a:defRPr sz="1600" b="0" i="0" kern="1200">
          <a:solidFill>
            <a:schemeClr val="tx1"/>
          </a:solidFill>
          <a:latin typeface="Avenir Next LT Pro" panose="020B0504020202020204" pitchFamily="34" charset="77"/>
          <a:ea typeface="Avenir Next LT Pro" panose="020B0504020202020204" pitchFamily="34" charset="77"/>
          <a:cs typeface="Avenir Next LT Pro" panose="020B0504020202020204" pitchFamily="34" charset="77"/>
        </a:defRPr>
      </a:lvl2pPr>
      <a:lvl3pPr marL="627063" indent="-223838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•"/>
        <a:tabLst/>
        <a:defRPr sz="1600" b="0" i="0" kern="1200">
          <a:solidFill>
            <a:schemeClr val="tx1"/>
          </a:solidFill>
          <a:latin typeface="Avenir Next LT Pro" panose="020B0504020202020204" pitchFamily="34" charset="77"/>
          <a:ea typeface="Avenir Next LT Pro" panose="020B0504020202020204" pitchFamily="34" charset="77"/>
          <a:cs typeface="Avenir Next LT Pro" panose="020B0504020202020204" pitchFamily="34" charset="77"/>
        </a:defRPr>
      </a:lvl3pPr>
      <a:lvl4pPr marL="850900" indent="-22383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800" b="1" i="0" kern="1200">
          <a:solidFill>
            <a:schemeClr val="tx1"/>
          </a:solidFill>
          <a:latin typeface="Avenir Medium" panose="02000503020000020003" pitchFamily="2" charset="0"/>
          <a:ea typeface="Helvetica Neue Medium" panose="02000503000000020004" pitchFamily="2" charset="0"/>
          <a:cs typeface="Helvetica Neue Medium" panose="02000503000000020004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i="0" kern="1200">
          <a:solidFill>
            <a:schemeClr val="tx1"/>
          </a:solidFill>
          <a:latin typeface="Avenir Medium" panose="02000503020000020003" pitchFamily="2" charset="0"/>
          <a:ea typeface="Helvetica Neue Medium" panose="02000503000000020004" pitchFamily="2" charset="0"/>
          <a:cs typeface="Helvetica Neue Medium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211">
          <p15:clr>
            <a:srgbClr val="F26B43"/>
          </p15:clr>
        </p15:guide>
        <p15:guide id="4" pos="7469">
          <p15:clr>
            <a:srgbClr val="F26B43"/>
          </p15:clr>
        </p15:guide>
        <p15:guide id="5" orient="horz" pos="504">
          <p15:clr>
            <a:srgbClr val="F26B43"/>
          </p15:clr>
        </p15:guide>
        <p15:guide id="7" pos="14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OneOceanWeek.com" TargetMode="Externa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609D5-F370-10FD-0E50-DE5A5D602B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7432" y="724018"/>
            <a:ext cx="9720000" cy="1350645"/>
          </a:xfrm>
        </p:spPr>
        <p:txBody>
          <a:bodyPr/>
          <a:lstStyle/>
          <a:p>
            <a:r>
              <a:rPr lang="en-GB" dirty="0">
                <a:latin typeface="Avenir Next LT Pro Demi"/>
              </a:rPr>
              <a:t>One Ocean </a:t>
            </a:r>
            <a:r>
              <a:rPr lang="en-GB" dirty="0" err="1">
                <a:latin typeface="Avenir Next LT Pro Demi"/>
              </a:rPr>
              <a:t>Havbyen</a:t>
            </a:r>
            <a:r>
              <a:rPr lang="en-GB" dirty="0">
                <a:latin typeface="Avenir Next LT Pro Demi"/>
              </a:rPr>
              <a:t> Bergen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C84BFB-A41B-7967-FC9B-FDFCFB25F3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4251" y="2498448"/>
            <a:ext cx="9720000" cy="44742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latin typeface="Avenir Next LT Pro"/>
              </a:rPr>
              <a:t>One Ocean is a collaboration between actors from business, academia, and the public sector, focusing on sustainable value creation, knowledge, and research related to the ocean.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latin typeface="Avenir Next LT Pro"/>
              </a:rPr>
              <a:t>One Ocean is founded by The City of Bergen, The Vestland County and The University of Bergen, with an active contribution from the Institute of Marine </a:t>
            </a:r>
            <a:r>
              <a:rPr lang="en-GB" dirty="0" err="1">
                <a:latin typeface="Avenir Next LT Pro"/>
              </a:rPr>
              <a:t>Researche</a:t>
            </a:r>
            <a:r>
              <a:rPr lang="en-GB" dirty="0">
                <a:latin typeface="Avenir Next LT Pro"/>
              </a:rPr>
              <a:t> and The Bergen Chamber of Commerce and Industry.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latin typeface="Avenir Next LT Pro"/>
              </a:rPr>
              <a:t>One Ocean consists of nearly 100 collaboration partners.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932596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7F0DEB-93BD-6E4D-F2D9-699088CDBA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BF8D2-618C-F307-0564-C62DC78D89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7432" y="810079"/>
            <a:ext cx="9720000" cy="1350645"/>
          </a:xfrm>
        </p:spPr>
        <p:txBody>
          <a:bodyPr/>
          <a:lstStyle/>
          <a:p>
            <a:r>
              <a:rPr lang="en-GB" dirty="0">
                <a:latin typeface="Avenir Next LT Pro Demi"/>
              </a:rPr>
              <a:t>One Ocean Week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87A948-3671-6A22-F1F9-3DF7C67FC3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7432" y="2563413"/>
            <a:ext cx="9720000" cy="213386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latin typeface="Avenir Next LT Pro"/>
              </a:rPr>
              <a:t>One Ocean Week is an annual event for debate, exchange of experiences, and activities related to the sustainable use of the ocean.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latin typeface="Avenir Next LT Pro"/>
              </a:rPr>
              <a:t>One Ocean Week brings together stakeholders from research, education, business, public administration, and civil society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One Ocean Week facilitates networking and professional development, and puts current topics such as marine industry, politics, climate, resource management, and blue economy on the agenda.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latin typeface="Avenir Next LT Pro"/>
              </a:rPr>
              <a:t>One Ocean Week is part of the UN Decade of Ocean Science for Sustainable Development.</a:t>
            </a:r>
            <a:endParaRPr lang="en-GB" sz="1800" dirty="0"/>
          </a:p>
          <a:p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venir Next LT Pro"/>
              </a:rPr>
              <a:t>Visit: </a:t>
            </a:r>
            <a:r>
              <a:rPr lang="en-US" dirty="0">
                <a:latin typeface="Avenir Next LT Pr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www.OneOceanWeek.com</a:t>
            </a:r>
            <a:r>
              <a:rPr lang="en-US" dirty="0">
                <a:latin typeface="Avenir Next LT Pro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67481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3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E27574E-E41A-7C84-2582-175646D7DA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96793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2F3476-7B46-38B0-663B-0AE660D9CF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0054DF0-F08F-9C19-55C1-AAC0CBAF1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6090" y="-282054"/>
            <a:ext cx="1849580" cy="201305"/>
          </a:xfrm>
        </p:spPr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1EAC8C-087B-207B-D07F-90565DB50B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" b="16752"/>
          <a:stretch>
            <a:fillRect/>
          </a:stretch>
        </p:blipFill>
        <p:spPr>
          <a:xfrm>
            <a:off x="1893628" y="2502100"/>
            <a:ext cx="1433016" cy="1609289"/>
          </a:xfrm>
          <a:prstGeom prst="rect">
            <a:avLst/>
          </a:prstGeom>
          <a:noFill/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C99A1D13-7999-E74A-42F1-8268D200A3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95373" y="-629603"/>
            <a:ext cx="1406027" cy="448084"/>
          </a:xfrm>
        </p:spPr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129E8AA-9A8C-35A1-FA59-1AFD3D17B8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8466" y="3066269"/>
            <a:ext cx="2664442" cy="7254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CAC657-8460-4A4F-7673-F7C63EEC52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2728" y="2943510"/>
            <a:ext cx="2580991" cy="970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4571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7630637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ne Ocean Revised">
      <a:dk1>
        <a:srgbClr val="003B5D"/>
      </a:dk1>
      <a:lt1>
        <a:srgbClr val="FFFEFD"/>
      </a:lt1>
      <a:dk2>
        <a:srgbClr val="003B5D"/>
      </a:dk2>
      <a:lt2>
        <a:srgbClr val="5D91FF"/>
      </a:lt2>
      <a:accent1>
        <a:srgbClr val="5D91FF"/>
      </a:accent1>
      <a:accent2>
        <a:srgbClr val="FF5B79"/>
      </a:accent2>
      <a:accent3>
        <a:srgbClr val="FD5EFE"/>
      </a:accent3>
      <a:accent4>
        <a:srgbClr val="4BDBAD"/>
      </a:accent4>
      <a:accent5>
        <a:srgbClr val="989898"/>
      </a:accent5>
      <a:accent6>
        <a:srgbClr val="EDEFF3"/>
      </a:accent6>
      <a:hlink>
        <a:srgbClr val="5D91FF"/>
      </a:hlink>
      <a:folHlink>
        <a:srgbClr val="FF5B79"/>
      </a:folHlink>
    </a:clrScheme>
    <a:fontScheme name="One Ocean">
      <a:majorFont>
        <a:latin typeface="Avenir Next LT Pro Demi"/>
        <a:ea typeface=""/>
        <a:cs typeface=""/>
      </a:majorFont>
      <a:minorFont>
        <a:latin typeface="Avenir Next LT Pro Dem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2_Office Theme">
  <a:themeElements>
    <a:clrScheme name="One Ocean Revised">
      <a:dk1>
        <a:srgbClr val="003B5D"/>
      </a:dk1>
      <a:lt1>
        <a:srgbClr val="FFFEFD"/>
      </a:lt1>
      <a:dk2>
        <a:srgbClr val="003B5D"/>
      </a:dk2>
      <a:lt2>
        <a:srgbClr val="5D91FF"/>
      </a:lt2>
      <a:accent1>
        <a:srgbClr val="5D91FF"/>
      </a:accent1>
      <a:accent2>
        <a:srgbClr val="FF5B79"/>
      </a:accent2>
      <a:accent3>
        <a:srgbClr val="FD5EFE"/>
      </a:accent3>
      <a:accent4>
        <a:srgbClr val="4BDBAD"/>
      </a:accent4>
      <a:accent5>
        <a:srgbClr val="989898"/>
      </a:accent5>
      <a:accent6>
        <a:srgbClr val="EDEFF3"/>
      </a:accent6>
      <a:hlink>
        <a:srgbClr val="5D91FF"/>
      </a:hlink>
      <a:folHlink>
        <a:srgbClr val="FF5B79"/>
      </a:folHlink>
    </a:clrScheme>
    <a:fontScheme name="One Ocean">
      <a:majorFont>
        <a:latin typeface="Avenir Next LT Pro Demi"/>
        <a:ea typeface=""/>
        <a:cs typeface=""/>
      </a:majorFont>
      <a:minorFont>
        <a:latin typeface="Avenir Next LT Pro Dem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3_Office Theme">
  <a:themeElements>
    <a:clrScheme name="One Ocean Revised">
      <a:dk1>
        <a:srgbClr val="003B5D"/>
      </a:dk1>
      <a:lt1>
        <a:srgbClr val="FFFEFD"/>
      </a:lt1>
      <a:dk2>
        <a:srgbClr val="003B5D"/>
      </a:dk2>
      <a:lt2>
        <a:srgbClr val="5D91FF"/>
      </a:lt2>
      <a:accent1>
        <a:srgbClr val="5D91FF"/>
      </a:accent1>
      <a:accent2>
        <a:srgbClr val="FF5B79"/>
      </a:accent2>
      <a:accent3>
        <a:srgbClr val="FD5EFE"/>
      </a:accent3>
      <a:accent4>
        <a:srgbClr val="4BDBAD"/>
      </a:accent4>
      <a:accent5>
        <a:srgbClr val="989898"/>
      </a:accent5>
      <a:accent6>
        <a:srgbClr val="EDEFF3"/>
      </a:accent6>
      <a:hlink>
        <a:srgbClr val="5D91FF"/>
      </a:hlink>
      <a:folHlink>
        <a:srgbClr val="FF5B79"/>
      </a:folHlink>
    </a:clrScheme>
    <a:fontScheme name="One Ocean">
      <a:majorFont>
        <a:latin typeface="Avenir Next LT Pro Demi"/>
        <a:ea typeface=""/>
        <a:cs typeface=""/>
      </a:majorFont>
      <a:minorFont>
        <a:latin typeface="Avenir Next LT Pro Dem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4_Office Theme">
  <a:themeElements>
    <a:clrScheme name="One Ocean Revised">
      <a:dk1>
        <a:srgbClr val="003B5D"/>
      </a:dk1>
      <a:lt1>
        <a:srgbClr val="FFFEFD"/>
      </a:lt1>
      <a:dk2>
        <a:srgbClr val="003B5D"/>
      </a:dk2>
      <a:lt2>
        <a:srgbClr val="5D91FF"/>
      </a:lt2>
      <a:accent1>
        <a:srgbClr val="5D91FF"/>
      </a:accent1>
      <a:accent2>
        <a:srgbClr val="FF5B79"/>
      </a:accent2>
      <a:accent3>
        <a:srgbClr val="FD5EFE"/>
      </a:accent3>
      <a:accent4>
        <a:srgbClr val="4BDBAD"/>
      </a:accent4>
      <a:accent5>
        <a:srgbClr val="989898"/>
      </a:accent5>
      <a:accent6>
        <a:srgbClr val="EDEFF3"/>
      </a:accent6>
      <a:hlink>
        <a:srgbClr val="5D91FF"/>
      </a:hlink>
      <a:folHlink>
        <a:srgbClr val="FF5B79"/>
      </a:folHlink>
    </a:clrScheme>
    <a:fontScheme name="One Ocean">
      <a:majorFont>
        <a:latin typeface="Avenir Next LT Pro Demi"/>
        <a:ea typeface=""/>
        <a:cs typeface=""/>
      </a:majorFont>
      <a:minorFont>
        <a:latin typeface="Avenir Next LT Pro Dem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3_Office Theme">
  <a:themeElements>
    <a:clrScheme name="One Ocean Revised">
      <a:dk1>
        <a:srgbClr val="003B5D"/>
      </a:dk1>
      <a:lt1>
        <a:srgbClr val="FFFEFD"/>
      </a:lt1>
      <a:dk2>
        <a:srgbClr val="003B5D"/>
      </a:dk2>
      <a:lt2>
        <a:srgbClr val="5D91FF"/>
      </a:lt2>
      <a:accent1>
        <a:srgbClr val="5D91FF"/>
      </a:accent1>
      <a:accent2>
        <a:srgbClr val="FF5B79"/>
      </a:accent2>
      <a:accent3>
        <a:srgbClr val="FD5EFE"/>
      </a:accent3>
      <a:accent4>
        <a:srgbClr val="4BDBAD"/>
      </a:accent4>
      <a:accent5>
        <a:srgbClr val="989898"/>
      </a:accent5>
      <a:accent6>
        <a:srgbClr val="EDEFF3"/>
      </a:accent6>
      <a:hlink>
        <a:srgbClr val="5D91FF"/>
      </a:hlink>
      <a:folHlink>
        <a:srgbClr val="FF5B79"/>
      </a:folHlink>
    </a:clrScheme>
    <a:fontScheme name="One Ocean">
      <a:majorFont>
        <a:latin typeface="Avenir Next LT Pro Demi"/>
        <a:ea typeface=""/>
        <a:cs typeface=""/>
      </a:majorFont>
      <a:minorFont>
        <a:latin typeface="Avenir Next LT Pro Dem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6_may_2023_One Ocean PPT_Avenir_Arial" id="{89B08BCF-9CFB-CA41-AB4F-F0ECDF07506A}" vid="{58E8B9DB-51F4-5540-824C-842A80A1CA57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ne Ocean Revised">
      <a:dk1>
        <a:srgbClr val="003B5D"/>
      </a:dk1>
      <a:lt1>
        <a:srgbClr val="FFFEFD"/>
      </a:lt1>
      <a:dk2>
        <a:srgbClr val="003B5D"/>
      </a:dk2>
      <a:lt2>
        <a:srgbClr val="5D91FF"/>
      </a:lt2>
      <a:accent1>
        <a:srgbClr val="5D91FF"/>
      </a:accent1>
      <a:accent2>
        <a:srgbClr val="FF5B79"/>
      </a:accent2>
      <a:accent3>
        <a:srgbClr val="FD5EFE"/>
      </a:accent3>
      <a:accent4>
        <a:srgbClr val="4BDBAD"/>
      </a:accent4>
      <a:accent5>
        <a:srgbClr val="989898"/>
      </a:accent5>
      <a:accent6>
        <a:srgbClr val="EDEFF3"/>
      </a:accent6>
      <a:hlink>
        <a:srgbClr val="5D91FF"/>
      </a:hlink>
      <a:folHlink>
        <a:srgbClr val="FF5B79"/>
      </a:folHlink>
    </a:clrScheme>
    <a:fontScheme name="One Ocean">
      <a:majorFont>
        <a:latin typeface="Avenir Next LT Pro Demi"/>
        <a:ea typeface=""/>
        <a:cs typeface=""/>
      </a:majorFont>
      <a:minorFont>
        <a:latin typeface="Avenir Next LT Pro Dem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6_may_2023_One Ocean PPT_Avenir_Arial" id="{89B08BCF-9CFB-CA41-AB4F-F0ECDF07506A}" vid="{58E8B9DB-51F4-5540-824C-842A80A1CA57}"/>
    </a:ext>
  </a:extLst>
</a:theme>
</file>

<file path=ppt/theme/theme3.xml><?xml version="1.0" encoding="utf-8"?>
<a:theme xmlns:a="http://schemas.openxmlformats.org/drawingml/2006/main" name="5_Office Theme">
  <a:themeElements>
    <a:clrScheme name="One Ocean Revised">
      <a:dk1>
        <a:srgbClr val="003B5D"/>
      </a:dk1>
      <a:lt1>
        <a:srgbClr val="FFFEFD"/>
      </a:lt1>
      <a:dk2>
        <a:srgbClr val="003B5D"/>
      </a:dk2>
      <a:lt2>
        <a:srgbClr val="5D91FF"/>
      </a:lt2>
      <a:accent1>
        <a:srgbClr val="5D91FF"/>
      </a:accent1>
      <a:accent2>
        <a:srgbClr val="FF5B79"/>
      </a:accent2>
      <a:accent3>
        <a:srgbClr val="FD5EFE"/>
      </a:accent3>
      <a:accent4>
        <a:srgbClr val="4BDBAD"/>
      </a:accent4>
      <a:accent5>
        <a:srgbClr val="989898"/>
      </a:accent5>
      <a:accent6>
        <a:srgbClr val="EDEFF3"/>
      </a:accent6>
      <a:hlink>
        <a:srgbClr val="5D91FF"/>
      </a:hlink>
      <a:folHlink>
        <a:srgbClr val="FF5B79"/>
      </a:folHlink>
    </a:clrScheme>
    <a:fontScheme name="One Ocean">
      <a:majorFont>
        <a:latin typeface="Avenir Next LT Pro Demi"/>
        <a:ea typeface=""/>
        <a:cs typeface=""/>
      </a:majorFont>
      <a:minorFont>
        <a:latin typeface="Avenir Next LT Pro Dem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ne Ocean Revised">
      <a:dk1>
        <a:srgbClr val="003B5D"/>
      </a:dk1>
      <a:lt1>
        <a:srgbClr val="FFFEFD"/>
      </a:lt1>
      <a:dk2>
        <a:srgbClr val="003B5D"/>
      </a:dk2>
      <a:lt2>
        <a:srgbClr val="5D91FF"/>
      </a:lt2>
      <a:accent1>
        <a:srgbClr val="5D91FF"/>
      </a:accent1>
      <a:accent2>
        <a:srgbClr val="FF5B79"/>
      </a:accent2>
      <a:accent3>
        <a:srgbClr val="FD5EFE"/>
      </a:accent3>
      <a:accent4>
        <a:srgbClr val="4BDBAD"/>
      </a:accent4>
      <a:accent5>
        <a:srgbClr val="989898"/>
      </a:accent5>
      <a:accent6>
        <a:srgbClr val="EDEFF3"/>
      </a:accent6>
      <a:hlink>
        <a:srgbClr val="5D91FF"/>
      </a:hlink>
      <a:folHlink>
        <a:srgbClr val="FF5B79"/>
      </a:folHlink>
    </a:clrScheme>
    <a:fontScheme name="One Ocean">
      <a:majorFont>
        <a:latin typeface="Avenir Next LT Pro Demi"/>
        <a:ea typeface=""/>
        <a:cs typeface=""/>
      </a:majorFont>
      <a:minorFont>
        <a:latin typeface="Avenir Next LT Pro Dem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6_may_2023_One Ocean PPT_Avenir_Arial" id="{89B08BCF-9CFB-CA41-AB4F-F0ECDF07506A}" vid="{58E8B9DB-51F4-5540-824C-842A80A1CA57}"/>
    </a:ext>
  </a:extLst>
</a:theme>
</file>

<file path=ppt/theme/theme5.xml><?xml version="1.0" encoding="utf-8"?>
<a:theme xmlns:a="http://schemas.openxmlformats.org/drawingml/2006/main" name="7_Office Theme">
  <a:themeElements>
    <a:clrScheme name="One Ocean Revised">
      <a:dk1>
        <a:srgbClr val="003B5D"/>
      </a:dk1>
      <a:lt1>
        <a:srgbClr val="FFFEFD"/>
      </a:lt1>
      <a:dk2>
        <a:srgbClr val="003B5D"/>
      </a:dk2>
      <a:lt2>
        <a:srgbClr val="5D91FF"/>
      </a:lt2>
      <a:accent1>
        <a:srgbClr val="5D91FF"/>
      </a:accent1>
      <a:accent2>
        <a:srgbClr val="FF5B79"/>
      </a:accent2>
      <a:accent3>
        <a:srgbClr val="FD5EFE"/>
      </a:accent3>
      <a:accent4>
        <a:srgbClr val="4BDBAD"/>
      </a:accent4>
      <a:accent5>
        <a:srgbClr val="989898"/>
      </a:accent5>
      <a:accent6>
        <a:srgbClr val="EDEFF3"/>
      </a:accent6>
      <a:hlink>
        <a:srgbClr val="5D91FF"/>
      </a:hlink>
      <a:folHlink>
        <a:srgbClr val="FF5B79"/>
      </a:folHlink>
    </a:clrScheme>
    <a:fontScheme name="One Ocean">
      <a:majorFont>
        <a:latin typeface="Avenir Next LT Pro Demi"/>
        <a:ea typeface=""/>
        <a:cs typeface=""/>
      </a:majorFont>
      <a:minorFont>
        <a:latin typeface="Avenir Next LT Pro Dem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6_may_2023_One Ocean PPT_Avenir_Arial" id="{89B08BCF-9CFB-CA41-AB4F-F0ECDF07506A}" vid="{58E8B9DB-51F4-5540-824C-842A80A1CA57}"/>
    </a:ext>
  </a:extLst>
</a:theme>
</file>

<file path=ppt/theme/theme6.xml><?xml version="1.0" encoding="utf-8"?>
<a:theme xmlns:a="http://schemas.openxmlformats.org/drawingml/2006/main" name="8_Office Theme">
  <a:themeElements>
    <a:clrScheme name="One Ocean Revised">
      <a:dk1>
        <a:srgbClr val="003B5D"/>
      </a:dk1>
      <a:lt1>
        <a:srgbClr val="FFFEFD"/>
      </a:lt1>
      <a:dk2>
        <a:srgbClr val="003B5D"/>
      </a:dk2>
      <a:lt2>
        <a:srgbClr val="5D91FF"/>
      </a:lt2>
      <a:accent1>
        <a:srgbClr val="5D91FF"/>
      </a:accent1>
      <a:accent2>
        <a:srgbClr val="FF5B79"/>
      </a:accent2>
      <a:accent3>
        <a:srgbClr val="FD5EFE"/>
      </a:accent3>
      <a:accent4>
        <a:srgbClr val="4BDBAD"/>
      </a:accent4>
      <a:accent5>
        <a:srgbClr val="989898"/>
      </a:accent5>
      <a:accent6>
        <a:srgbClr val="EDEFF3"/>
      </a:accent6>
      <a:hlink>
        <a:srgbClr val="5D91FF"/>
      </a:hlink>
      <a:folHlink>
        <a:srgbClr val="FF5B79"/>
      </a:folHlink>
    </a:clrScheme>
    <a:fontScheme name="One Ocean">
      <a:majorFont>
        <a:latin typeface="Avenir Next LT Pro Demi"/>
        <a:ea typeface=""/>
        <a:cs typeface=""/>
      </a:majorFont>
      <a:minorFont>
        <a:latin typeface="Avenir Next LT Pro Dem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9_Office Theme">
  <a:themeElements>
    <a:clrScheme name="One Ocean Revised">
      <a:dk1>
        <a:srgbClr val="003B5D"/>
      </a:dk1>
      <a:lt1>
        <a:srgbClr val="FFFEFD"/>
      </a:lt1>
      <a:dk2>
        <a:srgbClr val="003B5D"/>
      </a:dk2>
      <a:lt2>
        <a:srgbClr val="5D91FF"/>
      </a:lt2>
      <a:accent1>
        <a:srgbClr val="5D91FF"/>
      </a:accent1>
      <a:accent2>
        <a:srgbClr val="FF5B79"/>
      </a:accent2>
      <a:accent3>
        <a:srgbClr val="FD5EFE"/>
      </a:accent3>
      <a:accent4>
        <a:srgbClr val="4BDBAD"/>
      </a:accent4>
      <a:accent5>
        <a:srgbClr val="989898"/>
      </a:accent5>
      <a:accent6>
        <a:srgbClr val="EDEFF3"/>
      </a:accent6>
      <a:hlink>
        <a:srgbClr val="5D91FF"/>
      </a:hlink>
      <a:folHlink>
        <a:srgbClr val="FF5B79"/>
      </a:folHlink>
    </a:clrScheme>
    <a:fontScheme name="One Ocean">
      <a:majorFont>
        <a:latin typeface="Avenir Next LT Pro Demi"/>
        <a:ea typeface=""/>
        <a:cs typeface=""/>
      </a:majorFont>
      <a:minorFont>
        <a:latin typeface="Avenir Next LT Pro Dem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0_Office Theme">
  <a:themeElements>
    <a:clrScheme name="One Ocean Revised">
      <a:dk1>
        <a:srgbClr val="003B5D"/>
      </a:dk1>
      <a:lt1>
        <a:srgbClr val="FFFEFD"/>
      </a:lt1>
      <a:dk2>
        <a:srgbClr val="003B5D"/>
      </a:dk2>
      <a:lt2>
        <a:srgbClr val="5D91FF"/>
      </a:lt2>
      <a:accent1>
        <a:srgbClr val="5D91FF"/>
      </a:accent1>
      <a:accent2>
        <a:srgbClr val="FF5B79"/>
      </a:accent2>
      <a:accent3>
        <a:srgbClr val="FD5EFE"/>
      </a:accent3>
      <a:accent4>
        <a:srgbClr val="4BDBAD"/>
      </a:accent4>
      <a:accent5>
        <a:srgbClr val="989898"/>
      </a:accent5>
      <a:accent6>
        <a:srgbClr val="EDEFF3"/>
      </a:accent6>
      <a:hlink>
        <a:srgbClr val="5D91FF"/>
      </a:hlink>
      <a:folHlink>
        <a:srgbClr val="FF5B79"/>
      </a:folHlink>
    </a:clrScheme>
    <a:fontScheme name="One Ocean">
      <a:majorFont>
        <a:latin typeface="Avenir Next LT Pro Demi"/>
        <a:ea typeface=""/>
        <a:cs typeface=""/>
      </a:majorFont>
      <a:minorFont>
        <a:latin typeface="Avenir Next LT Pro Dem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1_Office Theme">
  <a:themeElements>
    <a:clrScheme name="One Ocean Revised">
      <a:dk1>
        <a:srgbClr val="003B5D"/>
      </a:dk1>
      <a:lt1>
        <a:srgbClr val="FFFEFD"/>
      </a:lt1>
      <a:dk2>
        <a:srgbClr val="003B5D"/>
      </a:dk2>
      <a:lt2>
        <a:srgbClr val="5D91FF"/>
      </a:lt2>
      <a:accent1>
        <a:srgbClr val="5D91FF"/>
      </a:accent1>
      <a:accent2>
        <a:srgbClr val="FF5B79"/>
      </a:accent2>
      <a:accent3>
        <a:srgbClr val="FD5EFE"/>
      </a:accent3>
      <a:accent4>
        <a:srgbClr val="4BDBAD"/>
      </a:accent4>
      <a:accent5>
        <a:srgbClr val="989898"/>
      </a:accent5>
      <a:accent6>
        <a:srgbClr val="EDEFF3"/>
      </a:accent6>
      <a:hlink>
        <a:srgbClr val="5D91FF"/>
      </a:hlink>
      <a:folHlink>
        <a:srgbClr val="FF5B79"/>
      </a:folHlink>
    </a:clrScheme>
    <a:fontScheme name="One Ocean">
      <a:majorFont>
        <a:latin typeface="Avenir Next LT Pro Demi"/>
        <a:ea typeface=""/>
        <a:cs typeface=""/>
      </a:majorFont>
      <a:minorFont>
        <a:latin typeface="Avenir Next LT Pro Dem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0EF6BB28B9E1D4B9E42F140A432FA83" ma:contentTypeVersion="16" ma:contentTypeDescription="Opprett et nytt dokument." ma:contentTypeScope="" ma:versionID="42183e045eb4dfbaf2cb7bef2bddf206">
  <xsd:schema xmlns:xsd="http://www.w3.org/2001/XMLSchema" xmlns:xs="http://www.w3.org/2001/XMLSchema" xmlns:p="http://schemas.microsoft.com/office/2006/metadata/properties" xmlns:ns2="cb9dbd28-01f2-4e18-86e4-7a3d0102142d" xmlns:ns3="ab3a65bc-cb7a-4948-85f1-7aef44fd5f8b" targetNamespace="http://schemas.microsoft.com/office/2006/metadata/properties" ma:root="true" ma:fieldsID="abaaba743ac2523e2f1b6c50e115fcdd" ns2:_="" ns3:_="">
    <xsd:import namespace="cb9dbd28-01f2-4e18-86e4-7a3d0102142d"/>
    <xsd:import namespace="ab3a65bc-cb7a-4948-85f1-7aef44fd5f8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9dbd28-01f2-4e18-86e4-7a3d0102142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Bildemerkelapper" ma:readOnly="false" ma:fieldId="{5cf76f15-5ced-4ddc-b409-7134ff3c332f}" ma:taxonomyMulti="true" ma:sspId="58b7fd7f-a84c-4463-96b0-c5d9876b7c6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3a65bc-cb7a-4948-85f1-7aef44fd5f8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2ac782d6-264b-49f6-9498-96c08f8cea36}" ma:internalName="TaxCatchAll" ma:showField="CatchAllData" ma:web="ab3a65bc-cb7a-4948-85f1-7aef44fd5f8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b9dbd28-01f2-4e18-86e4-7a3d0102142d">
      <Terms xmlns="http://schemas.microsoft.com/office/infopath/2007/PartnerControls"/>
    </lcf76f155ced4ddcb4097134ff3c332f>
    <TaxCatchAll xmlns="ab3a65bc-cb7a-4948-85f1-7aef44fd5f8b" xsi:nil="true"/>
    <SharedWithUsers xmlns="ab3a65bc-cb7a-4948-85f1-7aef44fd5f8b">
      <UserInfo>
        <DisplayName>Aarhus, Vidar</DisplayName>
        <AccountId>11</AccountId>
        <AccountType/>
      </UserInfo>
      <UserInfo>
        <DisplayName>Berg-Olsen, Ole Reinert</DisplayName>
        <AccountId>143</AccountId>
        <AccountType/>
      </UserInfo>
      <UserInfo>
        <DisplayName>Halvorsen, Kjersti</DisplayName>
        <AccountId>15</AccountId>
        <AccountType/>
      </UserInfo>
      <UserInfo>
        <DisplayName>Bergh, Tom Hiis</DisplayName>
        <AccountId>248</AccountId>
        <AccountType/>
      </UserInfo>
      <UserInfo>
        <DisplayName>Nondal, Gisle</DisplayName>
        <AccountId>12</AccountId>
        <AccountType/>
      </UserInfo>
      <UserInfo>
        <DisplayName>Berg-Olsen, Ole Reinert</DisplayName>
        <AccountId>272</AccountId>
        <AccountType/>
      </UserInfo>
      <UserInfo>
        <DisplayName>Ones, Sølvi</DisplayName>
        <AccountId>290</AccountId>
        <AccountType/>
      </UserInfo>
      <UserInfo>
        <DisplayName>Tolden, Harm Christian</DisplayName>
        <AccountId>120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8B545F03-321A-4E23-BDDF-21EA32053E7B}">
  <ds:schemaRefs>
    <ds:schemaRef ds:uri="ab3a65bc-cb7a-4948-85f1-7aef44fd5f8b"/>
    <ds:schemaRef ds:uri="cb9dbd28-01f2-4e18-86e4-7a3d0102142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8A3861E4-19E3-4B04-B92C-D1432921285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BB9D068-CE17-4F1D-ABCF-E45D122F951E}">
  <ds:schemaRefs>
    <ds:schemaRef ds:uri="ab3a65bc-cb7a-4948-85f1-7aef44fd5f8b"/>
    <ds:schemaRef ds:uri="cb9dbd28-01f2-4e18-86e4-7a3d0102142d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>
  <clbl:label id="{d41caaa9-a41a-4e0f-9bf6-05cd1f48d271}" enabled="0" method="" siteId="{d41caaa9-a41a-4e0f-9bf6-05cd1f48d271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440</TotalTime>
  <Words>185</Words>
  <Application>Microsoft Office PowerPoint</Application>
  <PresentationFormat>Widescreen</PresentationFormat>
  <Paragraphs>11</Paragraphs>
  <Slides>5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6</vt:i4>
      </vt:variant>
      <vt:variant>
        <vt:lpstr>Tema</vt:lpstr>
      </vt:variant>
      <vt:variant>
        <vt:i4>13</vt:i4>
      </vt:variant>
      <vt:variant>
        <vt:lpstr>Lysbildetitler</vt:lpstr>
      </vt:variant>
      <vt:variant>
        <vt:i4>5</vt:i4>
      </vt:variant>
    </vt:vector>
  </HeadingPairs>
  <TitlesOfParts>
    <vt:vector size="24" baseType="lpstr">
      <vt:lpstr>Arial</vt:lpstr>
      <vt:lpstr>Avenir Book</vt:lpstr>
      <vt:lpstr>Avenir Medium</vt:lpstr>
      <vt:lpstr>Avenir Next LT Pro</vt:lpstr>
      <vt:lpstr>Avenir Next LT Pro Demi</vt:lpstr>
      <vt:lpstr>Calibri</vt:lpstr>
      <vt:lpstr>1_Office Theme</vt:lpstr>
      <vt:lpstr>2_Office Theme</vt:lpstr>
      <vt:lpstr>5_Office Theme</vt:lpstr>
      <vt:lpstr>6_Office Theme</vt:lpstr>
      <vt:lpstr>7_Office Theme</vt:lpstr>
      <vt:lpstr>8_Office Theme</vt:lpstr>
      <vt:lpstr>9_Office Theme</vt:lpstr>
      <vt:lpstr>10_Office Theme</vt:lpstr>
      <vt:lpstr>11_Office Theme</vt:lpstr>
      <vt:lpstr>12_Office Theme</vt:lpstr>
      <vt:lpstr>13_Office Theme</vt:lpstr>
      <vt:lpstr>14_Office Theme</vt:lpstr>
      <vt:lpstr>3_Office Theme</vt:lpstr>
      <vt:lpstr>One Ocean Havbyen Bergen</vt:lpstr>
      <vt:lpstr>One Ocean Week</vt:lpstr>
      <vt:lpstr>PowerPoint-presentasjon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One Ocean, activates partnerships and dynamic interaction</dc:title>
  <dc:creator>Takahashi, So</dc:creator>
  <cp:lastModifiedBy>Halvorsen, Kjersti</cp:lastModifiedBy>
  <cp:revision>3</cp:revision>
  <dcterms:created xsi:type="dcterms:W3CDTF">2023-04-07T04:48:05Z</dcterms:created>
  <dcterms:modified xsi:type="dcterms:W3CDTF">2026-01-26T15:57:30Z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0x01010040EF6BB28B9E1D4B9E42F140A432FA83</vt:lpwstr>
  </property>
  <property fmtid="{D5CDD505-2E9C-101B-9397-08002B2CF9AE}" pid="3" name="MediaServiceImageTags">
    <vt:lpwstr/>
  </property>
</Properties>
</file>