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6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8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9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0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12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4"/>
    <p:sldMasterId id="2147483811" r:id="rId5"/>
    <p:sldMasterId id="2147483880" r:id="rId6"/>
    <p:sldMasterId id="2147483905" r:id="rId7"/>
    <p:sldMasterId id="2147483961" r:id="rId8"/>
    <p:sldMasterId id="2147483976" r:id="rId9"/>
    <p:sldMasterId id="2147484000" r:id="rId10"/>
    <p:sldMasterId id="2147484025" r:id="rId11"/>
    <p:sldMasterId id="2147484059" r:id="rId12"/>
    <p:sldMasterId id="2147484082" r:id="rId13"/>
    <p:sldMasterId id="2147484107" r:id="rId14"/>
    <p:sldMasterId id="2147484131" r:id="rId15"/>
    <p:sldMasterId id="2147484156" r:id="rId16"/>
  </p:sldMasterIdLst>
  <p:notesMasterIdLst>
    <p:notesMasterId r:id="rId22"/>
  </p:notesMasterIdLst>
  <p:sldIdLst>
    <p:sldId id="2147377028" r:id="rId17"/>
    <p:sldId id="2147377031" r:id="rId18"/>
    <p:sldId id="2147377030" r:id="rId19"/>
    <p:sldId id="2147377033" r:id="rId20"/>
    <p:sldId id="2147377027" r:id="rId21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2" userDrawn="1">
          <p15:clr>
            <a:srgbClr val="A4A3A4"/>
          </p15:clr>
        </p15:guide>
        <p15:guide id="2" pos="46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B3"/>
    <a:srgbClr val="6990FF"/>
    <a:srgbClr val="003C5E"/>
    <a:srgbClr val="4BDBAE"/>
    <a:srgbClr val="1C4C7A"/>
    <a:srgbClr val="EFA7FB"/>
    <a:srgbClr val="FFFFFD"/>
    <a:srgbClr val="FDFEFE"/>
    <a:srgbClr val="FFF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23437-4468-C493-64A1-A974DF2A7A45}" v="2" dt="2025-10-08T10:07:36.1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412"/>
        <p:guide pos="4656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659FF-EE1A-A544-875F-1F9DAF3A5A3B}" type="datetimeFigureOut">
              <a:rPr lang="en-NO" smtClean="0"/>
              <a:t>11/19/2025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EA9A9-F554-AD4C-9548-9D877DFBB7BD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63960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0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646004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2" y="365126"/>
            <a:ext cx="11128375" cy="1325563"/>
          </a:xfrm>
        </p:spPr>
        <p:txBody>
          <a:bodyPr>
            <a:normAutofit/>
          </a:bodyPr>
          <a:lstStyle>
            <a:lvl1pPr>
              <a:defRPr sz="3599" b="1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1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1" y="2505074"/>
            <a:ext cx="5157787" cy="3684588"/>
          </a:xfrm>
        </p:spPr>
        <p:txBody>
          <a:bodyPr>
            <a:normAutofit/>
          </a:bodyPr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4"/>
            <a:ext cx="5183188" cy="3684588"/>
          </a:xfrm>
        </p:spPr>
        <p:txBody>
          <a:bodyPr>
            <a:normAutofit/>
          </a:bodyPr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157890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715570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202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020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457201"/>
            <a:ext cx="4545012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1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19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BC7E9-D887-B48F-45E3-63E92F75A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7" y="-125866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294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457201"/>
            <a:ext cx="4545012" cy="1600201"/>
          </a:xfrm>
        </p:spPr>
        <p:txBody>
          <a:bodyPr anchor="b"/>
          <a:lstStyle>
            <a:lvl1pPr>
              <a:defRPr sz="3199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2"/>
            <a:ext cx="6096000" cy="6857999"/>
          </a:xfrm>
        </p:spPr>
        <p:txBody>
          <a:bodyPr/>
          <a:lstStyle>
            <a:lvl1pPr marL="0" indent="0">
              <a:buNone/>
              <a:defRPr sz="3199">
                <a:solidFill>
                  <a:schemeClr val="bg1"/>
                </a:solidFill>
              </a:defRPr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1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9" y="6264001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536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5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5489" y="6264001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58666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7"/>
            <a:ext cx="5955456" cy="1219849"/>
          </a:xfrm>
          <a:prstGeom prst="rect">
            <a:avLst/>
          </a:prstGeom>
        </p:spPr>
        <p:txBody>
          <a:bodyPr vert="horz" lIns="91412" tIns="45706" rIns="91412" bIns="45706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 sz="3199"/>
              <a:t>Click to edit Master title style</a:t>
            </a:r>
            <a:endParaRPr lang="en-NO" sz="3199"/>
          </a:p>
        </p:txBody>
      </p:sp>
    </p:spTree>
    <p:extLst>
      <p:ext uri="{BB962C8B-B14F-4D97-AF65-F5344CB8AC3E}">
        <p14:creationId xmlns:p14="http://schemas.microsoft.com/office/powerpoint/2010/main" val="12948056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5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1" y="6264001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1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6"/>
            <a:ext cx="5955456" cy="1219849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122561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5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9" y="6264001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3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1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7"/>
            <a:ext cx="5955456" cy="1219849"/>
          </a:xfrm>
          <a:prstGeom prst="rect">
            <a:avLst/>
          </a:prstGeom>
        </p:spPr>
        <p:txBody>
          <a:bodyPr vert="horz" lIns="91412" tIns="45706" rIns="91412" bIns="45706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 sz="3199"/>
              <a:t>Click to edit Master title style</a:t>
            </a:r>
            <a:endParaRPr lang="en-NO" sz="3199"/>
          </a:p>
        </p:txBody>
      </p:sp>
    </p:spTree>
    <p:extLst>
      <p:ext uri="{BB962C8B-B14F-4D97-AF65-F5344CB8AC3E}">
        <p14:creationId xmlns:p14="http://schemas.microsoft.com/office/powerpoint/2010/main" val="13972688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5" y="-2"/>
            <a:ext cx="12182476" cy="34229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1" y="6264001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3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1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6"/>
            <a:ext cx="5955456" cy="1219849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003226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5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9" y="6264001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3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1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7"/>
            <a:ext cx="5955456" cy="1219849"/>
          </a:xfrm>
          <a:prstGeom prst="rect">
            <a:avLst/>
          </a:prstGeom>
        </p:spPr>
        <p:txBody>
          <a:bodyPr vert="horz" lIns="91412" tIns="45706" rIns="91412" bIns="45706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 sz="3199"/>
              <a:t>Click to edit Master title style</a:t>
            </a:r>
            <a:endParaRPr lang="en-NO" sz="3199"/>
          </a:p>
        </p:txBody>
      </p:sp>
    </p:spTree>
    <p:extLst>
      <p:ext uri="{BB962C8B-B14F-4D97-AF65-F5344CB8AC3E}">
        <p14:creationId xmlns:p14="http://schemas.microsoft.com/office/powerpoint/2010/main" val="73727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>
            <a:normAutofit/>
          </a:bodyPr>
          <a:lstStyle>
            <a:lvl1pPr>
              <a:defRPr sz="3600" b="1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494892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5" y="-2"/>
            <a:ext cx="12182476" cy="34229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1" y="6264001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3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1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6"/>
            <a:ext cx="5955456" cy="1219849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299536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1"/>
            <a:ext cx="5400000" cy="539999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</p:spTree>
    <p:extLst>
      <p:ext uri="{BB962C8B-B14F-4D97-AF65-F5344CB8AC3E}">
        <p14:creationId xmlns:p14="http://schemas.microsoft.com/office/powerpoint/2010/main" val="31835913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993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970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432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0020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842813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3466637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98D92C5-FB4D-B7B6-B5A1-54A1F1096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35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DC6-6E91-5F8F-BAE7-E0E4E730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333766"/>
            <a:ext cx="11497038" cy="37174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21EE8-003A-7EA0-9940-A2D29834B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93426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91416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3478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66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618740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>
            <a:normAutofit/>
          </a:bodyPr>
          <a:lstStyle>
            <a:lvl1pPr>
              <a:defRPr sz="3600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664412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569496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>
            <a:normAutofit/>
          </a:bodyPr>
          <a:lstStyle>
            <a:lvl1pPr>
              <a:defRPr sz="3600" b="1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424728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599459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687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BC7E9-D887-B48F-45E3-63E92F75A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25867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771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095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390351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438707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5491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280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65670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041357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267495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220047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182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02A6F-A48D-CD02-77EB-B58A0B15D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527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17D24-2E65-9236-BBBA-49DFC46E0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678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975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000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3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BC7E9-D887-B48F-45E3-63E92F75A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25867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461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1935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39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FC80CA-C1F8-A92D-3AAE-471D75BC6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18440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41434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432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0693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842813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3466637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98D92C5-FB4D-B7B6-B5A1-54A1F1096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00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DC6-6E91-5F8F-BAE7-E0E4E730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25851"/>
            <a:ext cx="11497038" cy="40253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21EE8-003A-7EA0-9940-A2D29834B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11497038" cy="1193426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+mj-lt"/>
                <a:ea typeface="Avenir Next LT Pro" panose="020B05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74681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77072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92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49635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439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>
            <a:normAutofit/>
          </a:bodyPr>
          <a:lstStyle>
            <a:lvl1pPr>
              <a:defRPr sz="3600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908915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775055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85101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>
            <a:normAutofit/>
          </a:bodyPr>
          <a:lstStyle>
            <a:lvl1pPr>
              <a:defRPr sz="3600" b="1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936411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2863574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887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028115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BC7E9-D887-B48F-45E3-63E92F75A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25867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7976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4878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72515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6277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9717648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117911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021386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3782429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097206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022582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12838"/>
          </a:xfrm>
        </p:spPr>
        <p:txBody>
          <a:bodyPr anchor="t">
            <a:normAutofit/>
          </a:bodyPr>
          <a:lstStyle>
            <a:lvl1pPr>
              <a:defRPr sz="3600" b="1"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1022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058023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DC6-6E91-5F8F-BAE7-E0E4E730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333766"/>
            <a:ext cx="11497038" cy="37174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21EE8-003A-7EA0-9940-A2D29834B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93426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46078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163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64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064162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849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432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3158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842813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3466637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98D92C5-FB4D-B7B6-B5A1-54A1F1096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11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DC6-6E91-5F8F-BAE7-E0E4E730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25851"/>
            <a:ext cx="11497038" cy="40253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21EE8-003A-7EA0-9940-A2D29834B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11497038" cy="1193426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+mj-lt"/>
                <a:ea typeface="Avenir Next LT Pro" panose="020B05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4949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85812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075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>
            <a:normAutofit/>
          </a:bodyPr>
          <a:lstStyle>
            <a:lvl1pPr>
              <a:defRPr sz="3600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712259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7826987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>
            <a:normAutofit/>
          </a:bodyPr>
          <a:lstStyle>
            <a:lvl1pPr>
              <a:defRPr sz="3600" b="1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8908617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40229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2140710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136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BC7E9-D887-B48F-45E3-63E92F75A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25867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2719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1733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1621830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693544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488293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232139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3732705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0676117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97370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1766901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3610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2087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02A6F-A48D-CD02-77EB-B58A0B15D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227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17D24-2E65-9236-BBBA-49DFC46E0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263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7282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2866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26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FC80CA-C1F8-A92D-3AAE-471D75BC6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12874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969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7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02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356160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7067092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359069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8627865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7415645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1961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12838"/>
          </a:xfrm>
        </p:spPr>
        <p:txBody>
          <a:bodyPr anchor="t">
            <a:normAutofit/>
          </a:bodyPr>
          <a:lstStyle>
            <a:lvl1pPr>
              <a:defRPr sz="3600" b="1"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1022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2577289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0046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1592128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4542715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33130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342089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8434327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5053958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7692805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6721516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289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7805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903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432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0352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842813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3466637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98D92C5-FB4D-B7B6-B5A1-54A1F1096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09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DC6-6E91-5F8F-BAE7-E0E4E730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333766"/>
            <a:ext cx="11497038" cy="37174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21EE8-003A-7EA0-9940-A2D29834B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93426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F18F4AA-415B-BBC8-1EB5-A73DA39414C9}"/>
              </a:ext>
            </a:extLst>
          </p:cNvPr>
          <p:cNvSpPr/>
          <p:nvPr userDrawn="1"/>
        </p:nvSpPr>
        <p:spPr>
          <a:xfrm>
            <a:off x="991177" y="6264000"/>
            <a:ext cx="306999" cy="126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011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1327995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34402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0480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>
            <a:normAutofit/>
          </a:bodyPr>
          <a:lstStyle>
            <a:lvl1pPr>
              <a:defRPr sz="3600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5877659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1993399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>
            <a:normAutofit/>
          </a:bodyPr>
          <a:lstStyle>
            <a:lvl1pPr>
              <a:defRPr sz="3600" b="1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7270034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3944193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350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BC7E9-D887-B48F-45E3-63E92F75A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25867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6777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EE2F28AD-1702-186E-FE30-1A571E7B6FE6}"/>
              </a:ext>
            </a:extLst>
          </p:cNvPr>
          <p:cNvSpPr/>
          <p:nvPr userDrawn="1"/>
        </p:nvSpPr>
        <p:spPr>
          <a:xfrm>
            <a:off x="991177" y="6264000"/>
            <a:ext cx="306999" cy="1269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231122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49722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60791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0171125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0590835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039194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9696119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5962006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7400755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18EF491-1B7E-98F2-2A1F-37AD7B44A75E}"/>
              </a:ext>
            </a:extLst>
          </p:cNvPr>
          <p:cNvSpPr/>
          <p:nvPr userDrawn="1"/>
        </p:nvSpPr>
        <p:spPr>
          <a:xfrm>
            <a:off x="991177" y="6264000"/>
            <a:ext cx="306999" cy="126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952798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6635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5261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02A6F-A48D-CD02-77EB-B58A0B15D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22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F09512-2A6F-AF90-4F94-4765A912E5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9000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3420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17D24-2E65-9236-BBBA-49DFC46E0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1938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1976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8919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26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FC80CA-C1F8-A92D-3AAE-471D75BC6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05831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69380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2843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230135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9640769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56412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89381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2787573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888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12838"/>
          </a:xfrm>
        </p:spPr>
        <p:txBody>
          <a:bodyPr anchor="t">
            <a:normAutofit/>
          </a:bodyPr>
          <a:lstStyle>
            <a:lvl1pPr>
              <a:defRPr sz="3600" b="1"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1022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78A316-0FA8-F007-27DD-AABE33AEF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2636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1281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5668867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9397029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576987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3857091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2996325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75702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C0726-3152-4C3A-0AAC-7C1F0ABD3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90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35030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49977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F09512-2A6F-AF90-4F94-4765A912E5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9000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1437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97723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C0726-3152-4C3A-0AAC-7C1F0ABD3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59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3" y="1825625"/>
            <a:ext cx="11126787" cy="4351338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1094605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81A7DB-2593-D5AC-77FC-2EFEB8E2C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5774A4C-9A0C-483E-F6CC-24A5C71E8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66545-A379-7D17-36AD-C8B7BAF5C3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9532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564035-FE57-4840-2E05-96DF2D75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2377D70-0277-2E65-C7B3-B548FD7A5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4183739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013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9644180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365125"/>
            <a:ext cx="11128375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874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4874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22829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3" y="1825625"/>
            <a:ext cx="11126787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1515082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8BE61-54A7-A578-BD2D-EB5EC428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49F69-8A2E-0219-42F4-4B8A7BE5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3115473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42CA0-8D06-3596-5EE8-B1010E602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0000"/>
            <a:ext cx="977684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7150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4527772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_Blank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572EA7-7CC7-823B-0280-D213FA7E9B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6002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6B4B42-D42E-6267-9CC8-B60D2DCDC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407024"/>
            <a:ext cx="11522074" cy="346196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046310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747AA4C6-D33C-5570-5099-DED04FCAA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0A87A5-40EE-448B-FD3E-C7CA16EEB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6002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2461E09-4184-104D-F6E7-AFC1841DC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55190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17219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3" y="1825625"/>
            <a:ext cx="11126787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9068077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2472C8-4554-16D7-CBEC-493AB60D6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333766"/>
            <a:ext cx="11497038" cy="37174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4C569C-3390-9F8D-0531-D9DBD5CE1C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93426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9159480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C0726-3152-4C3A-0AAC-7C1F0ABD3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C83558D3-5FC5-7135-FFEB-1965C2EE6FDF}"/>
              </a:ext>
            </a:extLst>
          </p:cNvPr>
          <p:cNvSpPr/>
          <p:nvPr userDrawn="1"/>
        </p:nvSpPr>
        <p:spPr>
          <a:xfrm>
            <a:off x="991177" y="6264000"/>
            <a:ext cx="306999" cy="126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1030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747AA4C6-D33C-5570-5099-DED04FCAA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0A87A5-40EE-448B-FD3E-C7CA16EEB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6002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2461E09-4184-104D-F6E7-AFC1841DC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2A59C6C-5827-6B5D-981A-3E25CDEA27CE}"/>
              </a:ext>
            </a:extLst>
          </p:cNvPr>
          <p:cNvSpPr/>
          <p:nvPr userDrawn="1"/>
        </p:nvSpPr>
        <p:spPr>
          <a:xfrm>
            <a:off x="991177" y="6264000"/>
            <a:ext cx="306999" cy="1269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946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81A7DB-2593-D5AC-77FC-2EFEB8E2C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5774A4C-9A0C-483E-F6CC-24A5C71E8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66545-A379-7D17-36AD-C8B7BAF5C3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01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564035-FE57-4840-2E05-96DF2D75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2377D70-0277-2E65-C7B3-B548FD7A5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48034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136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013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58345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365125"/>
            <a:ext cx="11128375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874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4874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69328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8BE61-54A7-A578-BD2D-EB5EC428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49F69-8A2E-0219-42F4-4B8A7BE5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34832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42CA0-8D06-3596-5EE8-B1010E602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0000"/>
            <a:ext cx="977684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20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25426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_Blank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572EA7-7CC7-823B-0280-D213FA7E9B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6002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6B4B42-D42E-6267-9CC8-B60D2DCDC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407024"/>
            <a:ext cx="11522074" cy="346196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921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747AA4C6-D33C-5570-5099-DED04FCAA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0A87A5-40EE-448B-FD3E-C7CA16EEB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6002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2461E09-4184-104D-F6E7-AFC1841DC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2338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77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19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02A6F-A48D-CD02-77EB-B58A0B15D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06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432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416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17D24-2E65-9236-BBBA-49DFC46E0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15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26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6366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08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FC80CA-C1F8-A92D-3AAE-471D75BC6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88595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987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8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60995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833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4812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842813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3466637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98D92C5-FB4D-B7B6-B5A1-54A1F1096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81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27538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2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12838"/>
          </a:xfrm>
        </p:spPr>
        <p:txBody>
          <a:bodyPr anchor="t">
            <a:normAutofit/>
          </a:bodyPr>
          <a:lstStyle>
            <a:lvl1pPr>
              <a:defRPr sz="3600" b="1"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1022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41186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935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505013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334150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845002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550220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833842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6614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DC6-6E91-5F8F-BAE7-E0E4E730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333766"/>
            <a:ext cx="11497038" cy="37174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21EE8-003A-7EA0-9940-A2D29834B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93426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07873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563524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54BBCE-F685-625E-EE80-B93B8B72F2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9000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170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F09512-2A6F-AF90-4F94-4765A912E5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9000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429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63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C0726-3152-4C3A-0AAC-7C1F0ABD3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28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3" y="1825625"/>
            <a:ext cx="11126787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098601-8263-648F-B7E9-1E383E884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025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81A7DB-2593-D5AC-77FC-2EFEB8E2C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5774A4C-9A0C-483E-F6CC-24A5C71E8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66545-A379-7D17-36AD-C8B7BAF5C3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104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564035-FE57-4840-2E05-96DF2D75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2377D70-0277-2E65-C7B3-B548FD7A5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17597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013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550014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365125"/>
            <a:ext cx="11128375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874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4874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6041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32333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8BE61-54A7-A578-BD2D-EB5EC428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49F69-8A2E-0219-42F4-4B8A7BE5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525158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42CA0-8D06-3596-5EE8-B1010E602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0000"/>
            <a:ext cx="122210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090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58191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457200"/>
            <a:ext cx="4545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014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348269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014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06E15D-8BDB-0763-EFDF-2FFF016880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783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853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185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F09512-2A6F-AF90-4F94-4765A912E5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9000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169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68456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C0726-3152-4C3A-0AAC-7C1F0ABD36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29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55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3" y="1825625"/>
            <a:ext cx="11126787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782122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81A7DB-2593-D5AC-77FC-2EFEB8E2C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5774A4C-9A0C-483E-F6CC-24A5C71E8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66545-A379-7D17-36AD-C8B7BAF5C3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540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564035-FE57-4840-2E05-96DF2D75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2377D70-0277-2E65-C7B3-B548FD7A5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084467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013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664014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365125"/>
            <a:ext cx="11128375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874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4874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01214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8BE61-54A7-A578-BD2D-EB5EC428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49F69-8A2E-0219-42F4-4B8A7BE5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613053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42CA0-8D06-3596-5EE8-B1010E602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60000"/>
            <a:ext cx="977684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667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79097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_Blank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572EA7-7CC7-823B-0280-D213FA7E9B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6002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6B4B42-D42E-6267-9CC8-B60D2DCDC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407024"/>
            <a:ext cx="11522074" cy="346196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8904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747AA4C6-D33C-5570-5099-DED04FCAA9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0A87A5-40EE-448B-FD3E-C7CA16EEB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6002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2461E09-4184-104D-F6E7-AFC1841DC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1792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>
            <a:normAutofit/>
          </a:bodyPr>
          <a:lstStyle>
            <a:lvl1pPr>
              <a:defRPr sz="3600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22975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8"/>
            <a:ext cx="2036843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599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8"/>
            <a:ext cx="2036843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176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8"/>
            <a:ext cx="2036843" cy="899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10620377" y="0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27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432" y="800101"/>
            <a:ext cx="9720000" cy="1350644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799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9" y="6264001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7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6395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842814"/>
            <a:ext cx="9720000" cy="1350644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3466638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1999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9" y="6264001"/>
            <a:ext cx="814737" cy="360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98D92C5-FB4D-B7B6-B5A1-54A1F1096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7" y="-1"/>
            <a:ext cx="15716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90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DC6-6E91-5F8F-BAE7-E0E4E730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333766"/>
            <a:ext cx="11497039" cy="3717410"/>
          </a:xfrm>
        </p:spPr>
        <p:txBody>
          <a:bodyPr>
            <a:normAutofit/>
          </a:bodyPr>
          <a:lstStyle>
            <a:lvl1pPr>
              <a:defRPr sz="1999"/>
            </a:lvl1pPr>
            <a:lvl2pPr>
              <a:defRPr sz="1999"/>
            </a:lvl2pPr>
            <a:lvl3pPr>
              <a:defRPr sz="1599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21EE8-003A-7EA0-9940-A2D29834B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93426"/>
          </a:xfrm>
        </p:spPr>
        <p:txBody>
          <a:bodyPr anchor="t">
            <a:normAutofit/>
          </a:bodyPr>
          <a:lstStyle>
            <a:lvl1pPr>
              <a:defRPr sz="3599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78179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800101"/>
            <a:ext cx="9720000" cy="1350644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599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799">
                <a:solidFill>
                  <a:schemeClr val="tx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0508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6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6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7" y="0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588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6"/>
            <a:ext cx="9720000" cy="1141413"/>
          </a:xfrm>
        </p:spPr>
        <p:txBody>
          <a:bodyPr>
            <a:normAutofit/>
          </a:bodyPr>
          <a:lstStyle>
            <a:lvl1pPr>
              <a:defRPr sz="3599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6"/>
            <a:ext cx="9720000" cy="4351338"/>
          </a:xfrm>
        </p:spPr>
        <p:txBody>
          <a:bodyPr>
            <a:normAutofit/>
          </a:bodyPr>
          <a:lstStyle>
            <a:lvl1pPr>
              <a:defRPr sz="1599"/>
            </a:lvl1pPr>
            <a:lvl2pPr>
              <a:defRPr sz="1599"/>
            </a:lvl2pPr>
            <a:lvl3pPr>
              <a:defRPr sz="12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649522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549276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6"/>
            <a:ext cx="5181600" cy="4351338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6"/>
            <a:ext cx="5181600" cy="4351338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3661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7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5" Type="http://schemas.openxmlformats.org/officeDocument/2006/relationships/theme" Target="../theme/theme10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20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2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23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Relationship Id="rId22" Type="http://schemas.openxmlformats.org/officeDocument/2006/relationships/slideLayout" Target="../slideLayouts/slideLayout2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16.xml"/><Relationship Id="rId21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0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23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23.xml"/><Relationship Id="rId19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3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18" Type="http://schemas.openxmlformats.org/officeDocument/2006/relationships/slideLayout" Target="../slideLayouts/slideLayout254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239.xml"/><Relationship Id="rId21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17" Type="http://schemas.openxmlformats.org/officeDocument/2006/relationships/slideLayout" Target="../slideLayouts/slideLayout253.xml"/><Relationship Id="rId25" Type="http://schemas.openxmlformats.org/officeDocument/2006/relationships/theme" Target="../theme/theme12.xml"/><Relationship Id="rId2" Type="http://schemas.openxmlformats.org/officeDocument/2006/relationships/slideLayout" Target="../slideLayouts/slideLayout238.xml"/><Relationship Id="rId16" Type="http://schemas.openxmlformats.org/officeDocument/2006/relationships/slideLayout" Target="../slideLayouts/slideLayout252.xml"/><Relationship Id="rId20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24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23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Relationship Id="rId22" Type="http://schemas.openxmlformats.org/officeDocument/2006/relationships/slideLayout" Target="../slideLayouts/slideLayout25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18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1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2.xml"/><Relationship Id="rId16" Type="http://schemas.openxmlformats.org/officeDocument/2006/relationships/slideLayout" Target="../slideLayouts/slideLayout276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70.xml"/><Relationship Id="rId19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slideLayout" Target="../slideLayouts/slideLayout2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26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34" Type="http://schemas.openxmlformats.org/officeDocument/2006/relationships/theme" Target="../theme/theme8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slideLayout" Target="../slideLayouts/slideLayout159.xml"/><Relationship Id="rId33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29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58.xml"/><Relationship Id="rId32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28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31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Relationship Id="rId27" Type="http://schemas.openxmlformats.org/officeDocument/2006/relationships/slideLayout" Target="../slideLayouts/slideLayout161.xml"/><Relationship Id="rId30" Type="http://schemas.openxmlformats.org/officeDocument/2006/relationships/slideLayout" Target="../slideLayouts/slideLayout164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1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7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8" r:id="rId2"/>
    <p:sldLayoutId id="2147483800" r:id="rId3"/>
    <p:sldLayoutId id="2147483790" r:id="rId4"/>
    <p:sldLayoutId id="2147483750" r:id="rId5"/>
    <p:sldLayoutId id="2147483751" r:id="rId6"/>
    <p:sldLayoutId id="2147483793" r:id="rId7"/>
    <p:sldLayoutId id="2147483752" r:id="rId8"/>
    <p:sldLayoutId id="2147483792" r:id="rId9"/>
    <p:sldLayoutId id="2147483755" r:id="rId10"/>
    <p:sldLayoutId id="2147483756" r:id="rId11"/>
    <p:sldLayoutId id="2147483759" r:id="rId12"/>
    <p:sldLayoutId id="2147483760" r:id="rId13"/>
    <p:sldLayoutId id="2147483761" r:id="rId14"/>
    <p:sldLayoutId id="214748376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10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504" userDrawn="1">
          <p15:clr>
            <a:srgbClr val="F26B43"/>
          </p15:clr>
        </p15:guide>
        <p15:guide id="7" pos="143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  <p:sldLayoutId id="2147484096" r:id="rId14"/>
    <p:sldLayoutId id="2147484097" r:id="rId15"/>
    <p:sldLayoutId id="2147484098" r:id="rId16"/>
    <p:sldLayoutId id="2147484099" r:id="rId17"/>
    <p:sldLayoutId id="2147484100" r:id="rId18"/>
    <p:sldLayoutId id="2147484101" r:id="rId19"/>
    <p:sldLayoutId id="2147484102" r:id="rId20"/>
    <p:sldLayoutId id="2147484103" r:id="rId21"/>
    <p:sldLayoutId id="2147484104" r:id="rId22"/>
    <p:sldLayoutId id="2147484105" r:id="rId23"/>
    <p:sldLayoutId id="2147484106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  <p:sldLayoutId id="2147484120" r:id="rId13"/>
    <p:sldLayoutId id="2147484121" r:id="rId14"/>
    <p:sldLayoutId id="2147484122" r:id="rId15"/>
    <p:sldLayoutId id="2147484123" r:id="rId16"/>
    <p:sldLayoutId id="2147484124" r:id="rId17"/>
    <p:sldLayoutId id="2147484125" r:id="rId18"/>
    <p:sldLayoutId id="2147484126" r:id="rId19"/>
    <p:sldLayoutId id="2147484127" r:id="rId20"/>
    <p:sldLayoutId id="2147484128" r:id="rId21"/>
    <p:sldLayoutId id="2147484129" r:id="rId22"/>
    <p:sldLayoutId id="2147484130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5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  <p:sldLayoutId id="2147484144" r:id="rId13"/>
    <p:sldLayoutId id="2147484145" r:id="rId14"/>
    <p:sldLayoutId id="2147484146" r:id="rId15"/>
    <p:sldLayoutId id="2147484147" r:id="rId16"/>
    <p:sldLayoutId id="2147484148" r:id="rId17"/>
    <p:sldLayoutId id="2147484149" r:id="rId18"/>
    <p:sldLayoutId id="2147484150" r:id="rId19"/>
    <p:sldLayoutId id="2147484151" r:id="rId20"/>
    <p:sldLayoutId id="2147484152" r:id="rId21"/>
    <p:sldLayoutId id="2147484153" r:id="rId22"/>
    <p:sldLayoutId id="2147484154" r:id="rId23"/>
    <p:sldLayoutId id="2147484155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3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  <p:sldLayoutId id="2147484169" r:id="rId13"/>
    <p:sldLayoutId id="2147484170" r:id="rId14"/>
    <p:sldLayoutId id="2147484171" r:id="rId15"/>
    <p:sldLayoutId id="2147484172" r:id="rId16"/>
    <p:sldLayoutId id="2147484173" r:id="rId17"/>
    <p:sldLayoutId id="2147484177" r:id="rId18"/>
    <p:sldLayoutId id="2147484187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2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4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898" r:id="rId18"/>
    <p:sldLayoutId id="2147483899" r:id="rId19"/>
    <p:sldLayoutId id="2147483900" r:id="rId20"/>
    <p:sldLayoutId id="2147483901" r:id="rId21"/>
    <p:sldLayoutId id="2147483902" r:id="rId22"/>
    <p:sldLayoutId id="2147483903" r:id="rId23"/>
    <p:sldLayoutId id="2147483904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5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6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6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7" y="60960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75201" y="6264001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8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  <p:sldLayoutId id="2147483998" r:id="rId21"/>
    <p:sldLayoutId id="2147483999" r:id="rId22"/>
  </p:sldLayoutIdLst>
  <p:hf sldNum="0" hdr="0" ft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b="0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799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094" indent="-179330" algn="l" defTabSz="914103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399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6859" indent="-223766" algn="l" defTabSz="914103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999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623" indent="-22376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799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6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  <p:sldLayoutId id="2147484015" r:id="rId15"/>
    <p:sldLayoutId id="2147484016" r:id="rId16"/>
    <p:sldLayoutId id="2147484017" r:id="rId17"/>
    <p:sldLayoutId id="2147484018" r:id="rId18"/>
    <p:sldLayoutId id="2147484019" r:id="rId19"/>
    <p:sldLayoutId id="2147484020" r:id="rId20"/>
    <p:sldLayoutId id="2147484021" r:id="rId21"/>
    <p:sldLayoutId id="2147484022" r:id="rId22"/>
    <p:sldLayoutId id="2147484024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5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  <p:sldLayoutId id="2147484043" r:id="rId18"/>
    <p:sldLayoutId id="2147484044" r:id="rId19"/>
    <p:sldLayoutId id="2147484045" r:id="rId20"/>
    <p:sldLayoutId id="2147484046" r:id="rId21"/>
    <p:sldLayoutId id="2147484047" r:id="rId22"/>
    <p:sldLayoutId id="2147484048" r:id="rId23"/>
    <p:sldLayoutId id="2147484049" r:id="rId24"/>
    <p:sldLayoutId id="2147484050" r:id="rId25"/>
    <p:sldLayoutId id="2147484051" r:id="rId26"/>
    <p:sldLayoutId id="2147484052" r:id="rId27"/>
    <p:sldLayoutId id="2147484053" r:id="rId28"/>
    <p:sldLayoutId id="2147484054" r:id="rId29"/>
    <p:sldLayoutId id="2147484055" r:id="rId30"/>
    <p:sldLayoutId id="2147484056" r:id="rId31"/>
    <p:sldLayoutId id="2147484057" r:id="rId32"/>
    <p:sldLayoutId id="2147484058" r:id="rId3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 LT Pro" panose="020B0504020202020204" pitchFamily="34" charset="0"/>
          <a:ea typeface="Avenir Next LT Pro" panose="020B0504020202020204" pitchFamily="34" charset="0"/>
          <a:cs typeface="Avenir Next LT Pro" panose="020B05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7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  <p:sldLayoutId id="2147484072" r:id="rId13"/>
    <p:sldLayoutId id="2147484073" r:id="rId14"/>
    <p:sldLayoutId id="2147484074" r:id="rId15"/>
    <p:sldLayoutId id="2147484075" r:id="rId16"/>
    <p:sldLayoutId id="2147484076" r:id="rId17"/>
    <p:sldLayoutId id="2147484077" r:id="rId18"/>
    <p:sldLayoutId id="2147484078" r:id="rId19"/>
    <p:sldLayoutId id="2147484079" r:id="rId20"/>
    <p:sldLayoutId id="2147484080" r:id="rId21"/>
    <p:sldLayoutId id="2147484081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 LT Pro" panose="020B0504020202020204" pitchFamily="34" charset="0"/>
          <a:ea typeface="Avenir Next LT Pro" panose="020B0504020202020204" pitchFamily="34" charset="0"/>
          <a:cs typeface="Avenir Next LT Pro" panose="020B05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neOceanWeek.com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609D5-F370-10FD-0E50-DE5A5D602B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Avenir Next LT Pro Demi"/>
              </a:rPr>
              <a:t>One Ocean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84BFB-A41B-7967-FC9B-FDFCFB25F3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Avenir Next LT Pro"/>
              </a:rPr>
              <a:t>Nearly 100 partners from business and industry, academia and the public sector.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25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0DEB-93BD-6E4D-F2D9-699088CDB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BF8D2-618C-F307-0564-C62DC78D89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Avenir Next LT Pro Demi"/>
              </a:rPr>
              <a:t>One Ocean Week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7A948-3671-6A22-F1F9-3DF7C67FC3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sz="1800">
                <a:latin typeface="Avenir Next LT Pro"/>
              </a:rPr>
              <a:t>One Ocean Week is an annual event for debate, exchange of experiences, and activities related to the sustainable use of the ocean.</a:t>
            </a:r>
            <a:endParaRPr lang="en-US" sz="1800"/>
          </a:p>
          <a:p>
            <a:r>
              <a:rPr lang="en-GB" sz="1800">
                <a:latin typeface="Avenir Next LT Pro"/>
              </a:rPr>
              <a:t>One Ocean Week is part of the UN Decade of Ocean Science for Sustainable Development.</a:t>
            </a:r>
            <a:endParaRPr lang="en-GB" sz="1800"/>
          </a:p>
          <a:p>
            <a:endParaRPr lang="en-GB"/>
          </a:p>
          <a:p>
            <a:r>
              <a:rPr lang="en-US">
                <a:latin typeface="Avenir Next LT Pro"/>
              </a:rPr>
              <a:t>Visit: </a:t>
            </a:r>
            <a:r>
              <a:rPr lang="en-US">
                <a:latin typeface="Avenir Next LT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www.OneOceanWeek.com</a:t>
            </a:r>
            <a:r>
              <a:rPr lang="en-US">
                <a:latin typeface="Avenir Next LT Pr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748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27574E-E41A-7C84-2582-175646D7D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67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F3476-7B46-38B0-663B-0AE660D9C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0054DF0-F08F-9C19-55C1-AAC0CBAF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090" y="-282054"/>
            <a:ext cx="1849580" cy="201305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EAC8C-087B-207B-D07F-90565DB50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6752"/>
          <a:stretch>
            <a:fillRect/>
          </a:stretch>
        </p:blipFill>
        <p:spPr>
          <a:xfrm>
            <a:off x="1893628" y="2502100"/>
            <a:ext cx="1433016" cy="1609289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99A1D13-7999-E74A-42F1-8268D200A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5373" y="-629603"/>
            <a:ext cx="1406027" cy="448084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29E8AA-9A8C-35A1-FA59-1AFD3D17B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466" y="3066269"/>
            <a:ext cx="2664442" cy="725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AC657-8460-4A4F-7673-F7C63EEC5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728" y="2943510"/>
            <a:ext cx="2580991" cy="9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57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6306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may_2023_One Ocean PPT_Avenir_Arial" id="{89B08BCF-9CFB-CA41-AB4F-F0ECDF07506A}" vid="{58E8B9DB-51F4-5540-824C-842A80A1CA57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may_2023_One Ocean PPT_Avenir_Arial" id="{89B08BCF-9CFB-CA41-AB4F-F0ECDF07506A}" vid="{58E8B9DB-51F4-5540-824C-842A80A1CA57}"/>
    </a:ext>
  </a:extLst>
</a:theme>
</file>

<file path=ppt/theme/theme3.xml><?xml version="1.0" encoding="utf-8"?>
<a:theme xmlns:a="http://schemas.openxmlformats.org/drawingml/2006/main" name="5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may_2023_One Ocean PPT_Avenir_Arial" id="{89B08BCF-9CFB-CA41-AB4F-F0ECDF07506A}" vid="{58E8B9DB-51F4-5540-824C-842A80A1CA57}"/>
    </a:ext>
  </a:extLst>
</a:theme>
</file>

<file path=ppt/theme/theme5.xml><?xml version="1.0" encoding="utf-8"?>
<a:theme xmlns:a="http://schemas.openxmlformats.org/drawingml/2006/main" name="7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may_2023_One Ocean PPT_Avenir_Arial" id="{89B08BCF-9CFB-CA41-AB4F-F0ECDF07506A}" vid="{58E8B9DB-51F4-5540-824C-842A80A1CA57}"/>
    </a:ext>
  </a:extLst>
</a:theme>
</file>

<file path=ppt/theme/theme6.xml><?xml version="1.0" encoding="utf-8"?>
<a:theme xmlns:a="http://schemas.openxmlformats.org/drawingml/2006/main" name="8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0EF6BB28B9E1D4B9E42F140A432FA83" ma:contentTypeVersion="16" ma:contentTypeDescription="Opprett et nytt dokument." ma:contentTypeScope="" ma:versionID="42183e045eb4dfbaf2cb7bef2bddf206">
  <xsd:schema xmlns:xsd="http://www.w3.org/2001/XMLSchema" xmlns:xs="http://www.w3.org/2001/XMLSchema" xmlns:p="http://schemas.microsoft.com/office/2006/metadata/properties" xmlns:ns2="cb9dbd28-01f2-4e18-86e4-7a3d0102142d" xmlns:ns3="ab3a65bc-cb7a-4948-85f1-7aef44fd5f8b" targetNamespace="http://schemas.microsoft.com/office/2006/metadata/properties" ma:root="true" ma:fieldsID="abaaba743ac2523e2f1b6c50e115fcdd" ns2:_="" ns3:_="">
    <xsd:import namespace="cb9dbd28-01f2-4e18-86e4-7a3d0102142d"/>
    <xsd:import namespace="ab3a65bc-cb7a-4948-85f1-7aef44fd5f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dbd28-01f2-4e18-86e4-7a3d010214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emerkelapper" ma:readOnly="false" ma:fieldId="{5cf76f15-5ced-4ddc-b409-7134ff3c332f}" ma:taxonomyMulti="true" ma:sspId="58b7fd7f-a84c-4463-96b0-c5d9876b7c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3a65bc-cb7a-4948-85f1-7aef44fd5f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ac782d6-264b-49f6-9498-96c08f8cea36}" ma:internalName="TaxCatchAll" ma:showField="CatchAllData" ma:web="ab3a65bc-cb7a-4948-85f1-7aef44fd5f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9dbd28-01f2-4e18-86e4-7a3d0102142d">
      <Terms xmlns="http://schemas.microsoft.com/office/infopath/2007/PartnerControls"/>
    </lcf76f155ced4ddcb4097134ff3c332f>
    <TaxCatchAll xmlns="ab3a65bc-cb7a-4948-85f1-7aef44fd5f8b" xsi:nil="true"/>
    <SharedWithUsers xmlns="ab3a65bc-cb7a-4948-85f1-7aef44fd5f8b">
      <UserInfo>
        <DisplayName>Aarhus, Vidar</DisplayName>
        <AccountId>11</AccountId>
        <AccountType/>
      </UserInfo>
      <UserInfo>
        <DisplayName>Berg-Olsen, Ole Reinert</DisplayName>
        <AccountId>143</AccountId>
        <AccountType/>
      </UserInfo>
      <UserInfo>
        <DisplayName>Halvorsen, Kjersti</DisplayName>
        <AccountId>15</AccountId>
        <AccountType/>
      </UserInfo>
      <UserInfo>
        <DisplayName>Bergh, Tom Hiis</DisplayName>
        <AccountId>248</AccountId>
        <AccountType/>
      </UserInfo>
      <UserInfo>
        <DisplayName>Nondal, Gisle</DisplayName>
        <AccountId>12</AccountId>
        <AccountType/>
      </UserInfo>
      <UserInfo>
        <DisplayName>Berg-Olsen, Ole Reinert</DisplayName>
        <AccountId>272</AccountId>
        <AccountType/>
      </UserInfo>
      <UserInfo>
        <DisplayName>Ones, Sølvi</DisplayName>
        <AccountId>290</AccountId>
        <AccountType/>
      </UserInfo>
      <UserInfo>
        <DisplayName>Tolden, Harm Christian</DisplayName>
        <AccountId>120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A3861E4-19E3-4B04-B92C-D143292128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545F03-321A-4E23-BDDF-21EA32053E7B}">
  <ds:schemaRefs>
    <ds:schemaRef ds:uri="ab3a65bc-cb7a-4948-85f1-7aef44fd5f8b"/>
    <ds:schemaRef ds:uri="cb9dbd28-01f2-4e18-86e4-7a3d010214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BB9D068-CE17-4F1D-ABCF-E45D122F951E}">
  <ds:schemaRefs>
    <ds:schemaRef ds:uri="ab3a65bc-cb7a-4948-85f1-7aef44fd5f8b"/>
    <ds:schemaRef ds:uri="cb9dbd28-01f2-4e18-86e4-7a3d0102142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d41caaa9-a41a-4e0f-9bf6-05cd1f48d271}" enabled="0" method="" siteId="{d41caaa9-a41a-4e0f-9bf6-05cd1f48d2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1_Office Theme</vt:lpstr>
      <vt:lpstr>2_Office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3_Office Theme</vt:lpstr>
      <vt:lpstr>One Ocean</vt:lpstr>
      <vt:lpstr>One Ocean Week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Ocean, activates partnerships and dynamic interaction</dc:title>
  <dc:creator>Takahashi, So</dc:creator>
  <cp:revision>2</cp:revision>
  <dcterms:created xsi:type="dcterms:W3CDTF">2023-04-07T04:48:05Z</dcterms:created>
  <dcterms:modified xsi:type="dcterms:W3CDTF">2025-11-19T15:15:17Z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0x01010040EF6BB28B9E1D4B9E42F140A432FA83</vt:lpwstr>
  </property>
  <property fmtid="{D5CDD505-2E9C-101B-9397-08002B2CF9AE}" pid="3" name="MediaServiceImageTags">
    <vt:lpwstr/>
  </property>
</Properties>
</file>